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6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9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9A4F3B-92B5-41EC-990B-883B445A5457}" type="doc">
      <dgm:prSet loTypeId="urn:microsoft.com/office/officeart/2005/8/layout/orgChart1" loCatId="hierarchy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FD66AECE-23E1-408A-A193-276B6466DD6E}">
      <dgm:prSet phldrT="[Текст]"/>
      <dgm:spPr/>
      <dgm:t>
        <a:bodyPr/>
        <a:lstStyle/>
        <a:p>
          <a:r>
            <a:rPr lang="ru-RU" b="1" dirty="0">
              <a:solidFill>
                <a:schemeClr val="tx2">
                  <a:lumMod val="50000"/>
                </a:schemeClr>
              </a:solidFill>
            </a:rPr>
            <a:t>Центр логистики</a:t>
          </a:r>
        </a:p>
      </dgm:t>
    </dgm:pt>
    <dgm:pt modelId="{540A1A95-1218-4376-9991-3E6C45813574}" type="parTrans" cxnId="{AD482F63-62C5-4432-B20B-8B1794913523}">
      <dgm:prSet/>
      <dgm:spPr/>
      <dgm:t>
        <a:bodyPr/>
        <a:lstStyle/>
        <a:p>
          <a:endParaRPr lang="ru-RU" b="1">
            <a:solidFill>
              <a:schemeClr val="tx2">
                <a:lumMod val="50000"/>
              </a:schemeClr>
            </a:solidFill>
          </a:endParaRPr>
        </a:p>
      </dgm:t>
    </dgm:pt>
    <dgm:pt modelId="{BA0EF4B3-A812-4688-A277-26CF6D89CD8C}" type="sibTrans" cxnId="{AD482F63-62C5-4432-B20B-8B1794913523}">
      <dgm:prSet/>
      <dgm:spPr/>
      <dgm:t>
        <a:bodyPr/>
        <a:lstStyle/>
        <a:p>
          <a:endParaRPr lang="ru-RU" b="1">
            <a:solidFill>
              <a:schemeClr val="tx2">
                <a:lumMod val="50000"/>
              </a:schemeClr>
            </a:solidFill>
          </a:endParaRPr>
        </a:p>
      </dgm:t>
    </dgm:pt>
    <dgm:pt modelId="{F6572606-80EC-4EAB-9A03-7F64B9AB7B1F}">
      <dgm:prSet phldrT="[Текст]"/>
      <dgm:spPr/>
      <dgm:t>
        <a:bodyPr/>
        <a:lstStyle/>
        <a:p>
          <a:r>
            <a:rPr lang="ru-RU" b="1" dirty="0">
              <a:solidFill>
                <a:schemeClr val="tx2">
                  <a:lumMod val="50000"/>
                </a:schemeClr>
              </a:solidFill>
            </a:rPr>
            <a:t>Отдел внутренней логистики </a:t>
          </a:r>
        </a:p>
      </dgm:t>
    </dgm:pt>
    <dgm:pt modelId="{B090A327-77F6-463F-AA53-3EFCD1A673AA}" type="parTrans" cxnId="{076BA80D-6D49-4322-9D0C-790C3EF60451}">
      <dgm:prSet/>
      <dgm:spPr/>
      <dgm:t>
        <a:bodyPr/>
        <a:lstStyle/>
        <a:p>
          <a:endParaRPr lang="ru-RU" b="1">
            <a:solidFill>
              <a:schemeClr val="tx2">
                <a:lumMod val="50000"/>
              </a:schemeClr>
            </a:solidFill>
          </a:endParaRPr>
        </a:p>
      </dgm:t>
    </dgm:pt>
    <dgm:pt modelId="{CE0F6207-CDFC-4906-94B8-B1588D5369BE}" type="sibTrans" cxnId="{076BA80D-6D49-4322-9D0C-790C3EF60451}">
      <dgm:prSet/>
      <dgm:spPr/>
      <dgm:t>
        <a:bodyPr/>
        <a:lstStyle/>
        <a:p>
          <a:endParaRPr lang="ru-RU" b="1">
            <a:solidFill>
              <a:schemeClr val="tx2">
                <a:lumMod val="50000"/>
              </a:schemeClr>
            </a:solidFill>
          </a:endParaRPr>
        </a:p>
      </dgm:t>
    </dgm:pt>
    <dgm:pt modelId="{DDC09D3C-FDCC-44BB-B591-CAC0D41DA99F}">
      <dgm:prSet phldrT="[Текст]"/>
      <dgm:spPr/>
      <dgm:t>
        <a:bodyPr/>
        <a:lstStyle/>
        <a:p>
          <a:r>
            <a:rPr lang="ru-RU" b="1" dirty="0">
              <a:solidFill>
                <a:schemeClr val="tx2">
                  <a:lumMod val="50000"/>
                </a:schemeClr>
              </a:solidFill>
            </a:rPr>
            <a:t>Склады</a:t>
          </a:r>
        </a:p>
      </dgm:t>
    </dgm:pt>
    <dgm:pt modelId="{A9EC79AF-EB5E-4F7D-93E7-0AD067F62250}" type="parTrans" cxnId="{FB8B86A6-FEDB-48FB-B685-95D1855A915A}">
      <dgm:prSet/>
      <dgm:spPr/>
      <dgm:t>
        <a:bodyPr/>
        <a:lstStyle/>
        <a:p>
          <a:endParaRPr lang="ru-RU" b="1">
            <a:solidFill>
              <a:schemeClr val="tx2">
                <a:lumMod val="50000"/>
              </a:schemeClr>
            </a:solidFill>
          </a:endParaRPr>
        </a:p>
      </dgm:t>
    </dgm:pt>
    <dgm:pt modelId="{9212DE92-33EA-4D39-A28C-9AFADCACF859}" type="sibTrans" cxnId="{FB8B86A6-FEDB-48FB-B685-95D1855A915A}">
      <dgm:prSet/>
      <dgm:spPr/>
      <dgm:t>
        <a:bodyPr/>
        <a:lstStyle/>
        <a:p>
          <a:endParaRPr lang="ru-RU" b="1">
            <a:solidFill>
              <a:schemeClr val="tx2">
                <a:lumMod val="50000"/>
              </a:schemeClr>
            </a:solidFill>
          </a:endParaRPr>
        </a:p>
      </dgm:t>
    </dgm:pt>
    <dgm:pt modelId="{65F75454-DEE8-4359-8C07-A465B5F463CF}">
      <dgm:prSet phldrT="[Текст]"/>
      <dgm:spPr/>
      <dgm:t>
        <a:bodyPr/>
        <a:lstStyle/>
        <a:p>
          <a:r>
            <a:rPr lang="ru-RU" b="1" dirty="0">
              <a:solidFill>
                <a:schemeClr val="tx2">
                  <a:lumMod val="50000"/>
                </a:schemeClr>
              </a:solidFill>
            </a:rPr>
            <a:t>Оптовые</a:t>
          </a:r>
        </a:p>
      </dgm:t>
    </dgm:pt>
    <dgm:pt modelId="{F4F26BAF-F09D-43A7-A71A-C35CD8B3BB52}" type="parTrans" cxnId="{F0874752-BF38-4DC9-A7B4-2DDAEE3E4C1C}">
      <dgm:prSet/>
      <dgm:spPr/>
      <dgm:t>
        <a:bodyPr/>
        <a:lstStyle/>
        <a:p>
          <a:endParaRPr lang="ru-RU" b="1">
            <a:solidFill>
              <a:schemeClr val="tx2">
                <a:lumMod val="50000"/>
              </a:schemeClr>
            </a:solidFill>
          </a:endParaRPr>
        </a:p>
      </dgm:t>
    </dgm:pt>
    <dgm:pt modelId="{345B0612-706A-45F2-8B66-461E78E21B93}" type="sibTrans" cxnId="{F0874752-BF38-4DC9-A7B4-2DDAEE3E4C1C}">
      <dgm:prSet/>
      <dgm:spPr/>
      <dgm:t>
        <a:bodyPr/>
        <a:lstStyle/>
        <a:p>
          <a:endParaRPr lang="ru-RU" b="1">
            <a:solidFill>
              <a:schemeClr val="tx2">
                <a:lumMod val="50000"/>
              </a:schemeClr>
            </a:solidFill>
          </a:endParaRPr>
        </a:p>
      </dgm:t>
    </dgm:pt>
    <dgm:pt modelId="{2E68B593-8E2C-4514-863E-55DCE75DCD6A}">
      <dgm:prSet phldrT="[Текст]"/>
      <dgm:spPr/>
      <dgm:t>
        <a:bodyPr/>
        <a:lstStyle/>
        <a:p>
          <a:r>
            <a:rPr lang="ru-RU" b="1" dirty="0">
              <a:solidFill>
                <a:schemeClr val="tx2">
                  <a:lumMod val="50000"/>
                </a:schemeClr>
              </a:solidFill>
            </a:rPr>
            <a:t>Тендерные</a:t>
          </a:r>
        </a:p>
      </dgm:t>
    </dgm:pt>
    <dgm:pt modelId="{517EF12C-9C41-4F8A-9063-39734A71A678}" type="parTrans" cxnId="{2BFFE387-3F80-40A5-AB85-58631691B0DE}">
      <dgm:prSet/>
      <dgm:spPr/>
      <dgm:t>
        <a:bodyPr/>
        <a:lstStyle/>
        <a:p>
          <a:endParaRPr lang="ru-RU" b="1">
            <a:solidFill>
              <a:schemeClr val="tx2">
                <a:lumMod val="50000"/>
              </a:schemeClr>
            </a:solidFill>
          </a:endParaRPr>
        </a:p>
      </dgm:t>
    </dgm:pt>
    <dgm:pt modelId="{7691FB77-8541-486D-AB46-E4D0FDC90A95}" type="sibTrans" cxnId="{2BFFE387-3F80-40A5-AB85-58631691B0DE}">
      <dgm:prSet/>
      <dgm:spPr/>
      <dgm:t>
        <a:bodyPr/>
        <a:lstStyle/>
        <a:p>
          <a:endParaRPr lang="ru-RU" b="1">
            <a:solidFill>
              <a:schemeClr val="tx2">
                <a:lumMod val="50000"/>
              </a:schemeClr>
            </a:solidFill>
          </a:endParaRPr>
        </a:p>
      </dgm:t>
    </dgm:pt>
    <dgm:pt modelId="{F2F93412-058B-45A8-9403-46BE7B06C8DF}">
      <dgm:prSet phldrT="[Текст]"/>
      <dgm:spPr/>
      <dgm:t>
        <a:bodyPr/>
        <a:lstStyle/>
        <a:p>
          <a:r>
            <a:rPr lang="ru-RU" b="1" dirty="0">
              <a:solidFill>
                <a:schemeClr val="tx2">
                  <a:lumMod val="50000"/>
                </a:schemeClr>
              </a:solidFill>
            </a:rPr>
            <a:t>Консигнационные (удаленные)</a:t>
          </a:r>
        </a:p>
      </dgm:t>
    </dgm:pt>
    <dgm:pt modelId="{BF7E19ED-2878-4227-A848-66D9D5011335}" type="parTrans" cxnId="{28052948-CD11-4327-B0BD-41D653D23A1B}">
      <dgm:prSet/>
      <dgm:spPr/>
      <dgm:t>
        <a:bodyPr/>
        <a:lstStyle/>
        <a:p>
          <a:endParaRPr lang="ru-RU" b="1">
            <a:solidFill>
              <a:schemeClr val="tx2">
                <a:lumMod val="50000"/>
              </a:schemeClr>
            </a:solidFill>
          </a:endParaRPr>
        </a:p>
      </dgm:t>
    </dgm:pt>
    <dgm:pt modelId="{E0BA3AED-90E3-4915-BD07-F7BE2814B096}" type="sibTrans" cxnId="{28052948-CD11-4327-B0BD-41D653D23A1B}">
      <dgm:prSet/>
      <dgm:spPr/>
      <dgm:t>
        <a:bodyPr/>
        <a:lstStyle/>
        <a:p>
          <a:endParaRPr lang="ru-RU" b="1">
            <a:solidFill>
              <a:schemeClr val="tx2">
                <a:lumMod val="50000"/>
              </a:schemeClr>
            </a:solidFill>
          </a:endParaRPr>
        </a:p>
      </dgm:t>
    </dgm:pt>
    <dgm:pt modelId="{8D623F45-6209-40DA-B870-8F506501F0D2}">
      <dgm:prSet phldrT="[Текст]"/>
      <dgm:spPr/>
      <dgm:t>
        <a:bodyPr/>
        <a:lstStyle/>
        <a:p>
          <a:r>
            <a:rPr lang="ru-RU" b="1" dirty="0">
              <a:solidFill>
                <a:schemeClr val="tx2">
                  <a:lumMod val="50000"/>
                </a:schemeClr>
              </a:solidFill>
            </a:rPr>
            <a:t>Территориальные</a:t>
          </a:r>
        </a:p>
      </dgm:t>
    </dgm:pt>
    <dgm:pt modelId="{0260CE5D-CEAF-428D-BC3C-9D5EA5E7225D}" type="parTrans" cxnId="{5EA9AB1F-47BF-49A4-92B3-301C7E03BBBB}">
      <dgm:prSet/>
      <dgm:spPr/>
      <dgm:t>
        <a:bodyPr/>
        <a:lstStyle/>
        <a:p>
          <a:endParaRPr lang="ru-RU" b="1">
            <a:solidFill>
              <a:schemeClr val="tx2">
                <a:lumMod val="50000"/>
              </a:schemeClr>
            </a:solidFill>
          </a:endParaRPr>
        </a:p>
      </dgm:t>
    </dgm:pt>
    <dgm:pt modelId="{1360FA95-FD6B-40E0-8650-5088849A85C8}" type="sibTrans" cxnId="{5EA9AB1F-47BF-49A4-92B3-301C7E03BBBB}">
      <dgm:prSet/>
      <dgm:spPr/>
      <dgm:t>
        <a:bodyPr/>
        <a:lstStyle/>
        <a:p>
          <a:endParaRPr lang="ru-RU" b="1">
            <a:solidFill>
              <a:schemeClr val="tx2">
                <a:lumMod val="50000"/>
              </a:schemeClr>
            </a:solidFill>
          </a:endParaRPr>
        </a:p>
      </dgm:t>
    </dgm:pt>
    <dgm:pt modelId="{C1FC1316-9C0D-413B-9CB3-E3D5B8FC314C}">
      <dgm:prSet phldrT="[Текст]"/>
      <dgm:spPr/>
      <dgm:t>
        <a:bodyPr/>
        <a:lstStyle/>
        <a:p>
          <a:r>
            <a:rPr lang="ru-RU" b="1" dirty="0">
              <a:solidFill>
                <a:schemeClr val="tx2">
                  <a:lumMod val="50000"/>
                </a:schemeClr>
              </a:solidFill>
            </a:rPr>
            <a:t>Обменные</a:t>
          </a:r>
        </a:p>
      </dgm:t>
    </dgm:pt>
    <dgm:pt modelId="{9ADBEFBB-14CF-41D4-B366-9BF11061C098}" type="parTrans" cxnId="{9749BDFB-A3E1-4F13-87CD-82B7A0F78178}">
      <dgm:prSet/>
      <dgm:spPr/>
      <dgm:t>
        <a:bodyPr/>
        <a:lstStyle/>
        <a:p>
          <a:endParaRPr lang="ru-RU" b="1">
            <a:solidFill>
              <a:schemeClr val="tx2">
                <a:lumMod val="50000"/>
              </a:schemeClr>
            </a:solidFill>
          </a:endParaRPr>
        </a:p>
      </dgm:t>
    </dgm:pt>
    <dgm:pt modelId="{66FDFA2E-02E4-44DA-A670-1E45C0E9E7F5}" type="sibTrans" cxnId="{9749BDFB-A3E1-4F13-87CD-82B7A0F78178}">
      <dgm:prSet/>
      <dgm:spPr/>
      <dgm:t>
        <a:bodyPr/>
        <a:lstStyle/>
        <a:p>
          <a:endParaRPr lang="ru-RU" b="1">
            <a:solidFill>
              <a:schemeClr val="tx2">
                <a:lumMod val="50000"/>
              </a:schemeClr>
            </a:solidFill>
          </a:endParaRPr>
        </a:p>
      </dgm:t>
    </dgm:pt>
    <dgm:pt modelId="{9D6EDE09-4760-4326-9DD5-D652C2F5E93F}" type="pres">
      <dgm:prSet presAssocID="{E69A4F3B-92B5-41EC-990B-883B445A545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FFC346B-5804-44F6-9FE6-EE5D90FB672E}" type="pres">
      <dgm:prSet presAssocID="{FD66AECE-23E1-408A-A193-276B6466DD6E}" presName="hierRoot1" presStyleCnt="0">
        <dgm:presLayoutVars>
          <dgm:hierBranch val="init"/>
        </dgm:presLayoutVars>
      </dgm:prSet>
      <dgm:spPr/>
    </dgm:pt>
    <dgm:pt modelId="{3CD4674F-9F5D-4C16-8CE8-B92C51E9C226}" type="pres">
      <dgm:prSet presAssocID="{FD66AECE-23E1-408A-A193-276B6466DD6E}" presName="rootComposite1" presStyleCnt="0"/>
      <dgm:spPr/>
    </dgm:pt>
    <dgm:pt modelId="{26CD3A06-9D0F-491C-B3FE-14A312480D90}" type="pres">
      <dgm:prSet presAssocID="{FD66AECE-23E1-408A-A193-276B6466DD6E}" presName="rootText1" presStyleLbl="node0" presStyleIdx="0" presStyleCnt="1">
        <dgm:presLayoutVars>
          <dgm:chPref val="3"/>
        </dgm:presLayoutVars>
      </dgm:prSet>
      <dgm:spPr/>
    </dgm:pt>
    <dgm:pt modelId="{36717D97-6A9C-4308-985E-FF7613DDAA76}" type="pres">
      <dgm:prSet presAssocID="{FD66AECE-23E1-408A-A193-276B6466DD6E}" presName="rootConnector1" presStyleLbl="node1" presStyleIdx="0" presStyleCnt="0"/>
      <dgm:spPr/>
    </dgm:pt>
    <dgm:pt modelId="{51FE0FFC-A7DD-4CB5-8700-363981616C11}" type="pres">
      <dgm:prSet presAssocID="{FD66AECE-23E1-408A-A193-276B6466DD6E}" presName="hierChild2" presStyleCnt="0"/>
      <dgm:spPr/>
    </dgm:pt>
    <dgm:pt modelId="{47D439FF-D911-41EA-B332-468999339B1C}" type="pres">
      <dgm:prSet presAssocID="{B090A327-77F6-463F-AA53-3EFCD1A673AA}" presName="Name37" presStyleLbl="parChTrans1D2" presStyleIdx="0" presStyleCnt="2"/>
      <dgm:spPr/>
    </dgm:pt>
    <dgm:pt modelId="{D253244E-80CF-4BB3-8912-8CA8B8E6380B}" type="pres">
      <dgm:prSet presAssocID="{F6572606-80EC-4EAB-9A03-7F64B9AB7B1F}" presName="hierRoot2" presStyleCnt="0">
        <dgm:presLayoutVars>
          <dgm:hierBranch val="init"/>
        </dgm:presLayoutVars>
      </dgm:prSet>
      <dgm:spPr/>
    </dgm:pt>
    <dgm:pt modelId="{59D3A8C8-2BEE-4FCA-8A33-B16175137E61}" type="pres">
      <dgm:prSet presAssocID="{F6572606-80EC-4EAB-9A03-7F64B9AB7B1F}" presName="rootComposite" presStyleCnt="0"/>
      <dgm:spPr/>
    </dgm:pt>
    <dgm:pt modelId="{4FF7F428-8297-4ACB-9312-04B87486E2A0}" type="pres">
      <dgm:prSet presAssocID="{F6572606-80EC-4EAB-9A03-7F64B9AB7B1F}" presName="rootText" presStyleLbl="node2" presStyleIdx="0" presStyleCnt="2">
        <dgm:presLayoutVars>
          <dgm:chPref val="3"/>
        </dgm:presLayoutVars>
      </dgm:prSet>
      <dgm:spPr/>
    </dgm:pt>
    <dgm:pt modelId="{F6202523-C4AE-408D-A383-69C5C0AFD90D}" type="pres">
      <dgm:prSet presAssocID="{F6572606-80EC-4EAB-9A03-7F64B9AB7B1F}" presName="rootConnector" presStyleLbl="node2" presStyleIdx="0" presStyleCnt="2"/>
      <dgm:spPr/>
    </dgm:pt>
    <dgm:pt modelId="{A21D9791-1D4F-486B-9C36-DE981801841D}" type="pres">
      <dgm:prSet presAssocID="{F6572606-80EC-4EAB-9A03-7F64B9AB7B1F}" presName="hierChild4" presStyleCnt="0"/>
      <dgm:spPr/>
    </dgm:pt>
    <dgm:pt modelId="{AB694A5A-4BFC-422E-B9C7-9CF126DC1FED}" type="pres">
      <dgm:prSet presAssocID="{F6572606-80EC-4EAB-9A03-7F64B9AB7B1F}" presName="hierChild5" presStyleCnt="0"/>
      <dgm:spPr/>
    </dgm:pt>
    <dgm:pt modelId="{394526B1-FCEF-43EA-8FFC-235DA956FE21}" type="pres">
      <dgm:prSet presAssocID="{A9EC79AF-EB5E-4F7D-93E7-0AD067F62250}" presName="Name37" presStyleLbl="parChTrans1D2" presStyleIdx="1" presStyleCnt="2"/>
      <dgm:spPr/>
    </dgm:pt>
    <dgm:pt modelId="{EB0A8514-3FEB-4987-9BDE-765CE5852706}" type="pres">
      <dgm:prSet presAssocID="{DDC09D3C-FDCC-44BB-B591-CAC0D41DA99F}" presName="hierRoot2" presStyleCnt="0">
        <dgm:presLayoutVars>
          <dgm:hierBranch val="init"/>
        </dgm:presLayoutVars>
      </dgm:prSet>
      <dgm:spPr/>
    </dgm:pt>
    <dgm:pt modelId="{0992F6E1-7546-412D-A84C-A995B3E28F9A}" type="pres">
      <dgm:prSet presAssocID="{DDC09D3C-FDCC-44BB-B591-CAC0D41DA99F}" presName="rootComposite" presStyleCnt="0"/>
      <dgm:spPr/>
    </dgm:pt>
    <dgm:pt modelId="{FCC11391-AA99-48CC-98F6-AFD5B9248BA9}" type="pres">
      <dgm:prSet presAssocID="{DDC09D3C-FDCC-44BB-B591-CAC0D41DA99F}" presName="rootText" presStyleLbl="node2" presStyleIdx="1" presStyleCnt="2">
        <dgm:presLayoutVars>
          <dgm:chPref val="3"/>
        </dgm:presLayoutVars>
      </dgm:prSet>
      <dgm:spPr/>
    </dgm:pt>
    <dgm:pt modelId="{4057B36D-ECE2-4270-B388-8AB78B81650B}" type="pres">
      <dgm:prSet presAssocID="{DDC09D3C-FDCC-44BB-B591-CAC0D41DA99F}" presName="rootConnector" presStyleLbl="node2" presStyleIdx="1" presStyleCnt="2"/>
      <dgm:spPr/>
    </dgm:pt>
    <dgm:pt modelId="{F14AA3C6-EE08-4A43-B8C6-7B665948134D}" type="pres">
      <dgm:prSet presAssocID="{DDC09D3C-FDCC-44BB-B591-CAC0D41DA99F}" presName="hierChild4" presStyleCnt="0"/>
      <dgm:spPr/>
    </dgm:pt>
    <dgm:pt modelId="{CA0E26DC-0017-48D8-9687-D578C8BEB130}" type="pres">
      <dgm:prSet presAssocID="{F4F26BAF-F09D-43A7-A71A-C35CD8B3BB52}" presName="Name37" presStyleLbl="parChTrans1D3" presStyleIdx="0" presStyleCnt="4"/>
      <dgm:spPr/>
    </dgm:pt>
    <dgm:pt modelId="{F9BA1D6C-AB42-4F88-ABA7-7F264720DF69}" type="pres">
      <dgm:prSet presAssocID="{65F75454-DEE8-4359-8C07-A465B5F463CF}" presName="hierRoot2" presStyleCnt="0">
        <dgm:presLayoutVars>
          <dgm:hierBranch val="init"/>
        </dgm:presLayoutVars>
      </dgm:prSet>
      <dgm:spPr/>
    </dgm:pt>
    <dgm:pt modelId="{E91E83E5-5C94-4FA5-ADD9-6C4B45FDB0CB}" type="pres">
      <dgm:prSet presAssocID="{65F75454-DEE8-4359-8C07-A465B5F463CF}" presName="rootComposite" presStyleCnt="0"/>
      <dgm:spPr/>
    </dgm:pt>
    <dgm:pt modelId="{BB1B0C7B-801F-482E-B5F6-035A9263F1F3}" type="pres">
      <dgm:prSet presAssocID="{65F75454-DEE8-4359-8C07-A465B5F463CF}" presName="rootText" presStyleLbl="node3" presStyleIdx="0" presStyleCnt="4">
        <dgm:presLayoutVars>
          <dgm:chPref val="3"/>
        </dgm:presLayoutVars>
      </dgm:prSet>
      <dgm:spPr/>
    </dgm:pt>
    <dgm:pt modelId="{FA01DE5C-9461-4FAF-9254-537ED73D9ED3}" type="pres">
      <dgm:prSet presAssocID="{65F75454-DEE8-4359-8C07-A465B5F463CF}" presName="rootConnector" presStyleLbl="node3" presStyleIdx="0" presStyleCnt="4"/>
      <dgm:spPr/>
    </dgm:pt>
    <dgm:pt modelId="{51B2ECEC-7FF4-4442-9F09-297C719398B3}" type="pres">
      <dgm:prSet presAssocID="{65F75454-DEE8-4359-8C07-A465B5F463CF}" presName="hierChild4" presStyleCnt="0"/>
      <dgm:spPr/>
    </dgm:pt>
    <dgm:pt modelId="{C9516A22-FA4C-495E-BF8B-A7B302465004}" type="pres">
      <dgm:prSet presAssocID="{65F75454-DEE8-4359-8C07-A465B5F463CF}" presName="hierChild5" presStyleCnt="0"/>
      <dgm:spPr/>
    </dgm:pt>
    <dgm:pt modelId="{B9139F77-950A-4089-9C23-A22E7B6BA548}" type="pres">
      <dgm:prSet presAssocID="{517EF12C-9C41-4F8A-9063-39734A71A678}" presName="Name37" presStyleLbl="parChTrans1D3" presStyleIdx="1" presStyleCnt="4"/>
      <dgm:spPr/>
    </dgm:pt>
    <dgm:pt modelId="{7BFCF161-C0DB-48B6-82A8-B3E1F5B367BE}" type="pres">
      <dgm:prSet presAssocID="{2E68B593-8E2C-4514-863E-55DCE75DCD6A}" presName="hierRoot2" presStyleCnt="0">
        <dgm:presLayoutVars>
          <dgm:hierBranch val="init"/>
        </dgm:presLayoutVars>
      </dgm:prSet>
      <dgm:spPr/>
    </dgm:pt>
    <dgm:pt modelId="{3D9C11C8-4EE5-4D25-94E1-208A9FE692F0}" type="pres">
      <dgm:prSet presAssocID="{2E68B593-8E2C-4514-863E-55DCE75DCD6A}" presName="rootComposite" presStyleCnt="0"/>
      <dgm:spPr/>
    </dgm:pt>
    <dgm:pt modelId="{02812566-0707-447C-B647-2ACC28699DAD}" type="pres">
      <dgm:prSet presAssocID="{2E68B593-8E2C-4514-863E-55DCE75DCD6A}" presName="rootText" presStyleLbl="node3" presStyleIdx="1" presStyleCnt="4">
        <dgm:presLayoutVars>
          <dgm:chPref val="3"/>
        </dgm:presLayoutVars>
      </dgm:prSet>
      <dgm:spPr/>
    </dgm:pt>
    <dgm:pt modelId="{EC3952B7-44F3-44BA-8E6A-03D990C6B023}" type="pres">
      <dgm:prSet presAssocID="{2E68B593-8E2C-4514-863E-55DCE75DCD6A}" presName="rootConnector" presStyleLbl="node3" presStyleIdx="1" presStyleCnt="4"/>
      <dgm:spPr/>
    </dgm:pt>
    <dgm:pt modelId="{8D2D3823-FF89-4F5B-9312-08892F16E9D1}" type="pres">
      <dgm:prSet presAssocID="{2E68B593-8E2C-4514-863E-55DCE75DCD6A}" presName="hierChild4" presStyleCnt="0"/>
      <dgm:spPr/>
    </dgm:pt>
    <dgm:pt modelId="{62024BFE-94DC-4CF5-AF52-BE00423100F8}" type="pres">
      <dgm:prSet presAssocID="{9ADBEFBB-14CF-41D4-B366-9BF11061C098}" presName="Name37" presStyleLbl="parChTrans1D4" presStyleIdx="0" presStyleCnt="1"/>
      <dgm:spPr/>
    </dgm:pt>
    <dgm:pt modelId="{42726605-6DA6-4592-9E4E-A16F0ED24E32}" type="pres">
      <dgm:prSet presAssocID="{C1FC1316-9C0D-413B-9CB3-E3D5B8FC314C}" presName="hierRoot2" presStyleCnt="0">
        <dgm:presLayoutVars>
          <dgm:hierBranch val="init"/>
        </dgm:presLayoutVars>
      </dgm:prSet>
      <dgm:spPr/>
    </dgm:pt>
    <dgm:pt modelId="{46582C47-EE68-4A33-AE98-68365BC25399}" type="pres">
      <dgm:prSet presAssocID="{C1FC1316-9C0D-413B-9CB3-E3D5B8FC314C}" presName="rootComposite" presStyleCnt="0"/>
      <dgm:spPr/>
    </dgm:pt>
    <dgm:pt modelId="{C388A01D-1ABB-4E8C-B9EA-408160F096A2}" type="pres">
      <dgm:prSet presAssocID="{C1FC1316-9C0D-413B-9CB3-E3D5B8FC314C}" presName="rootText" presStyleLbl="node4" presStyleIdx="0" presStyleCnt="1" custScaleY="45649">
        <dgm:presLayoutVars>
          <dgm:chPref val="3"/>
        </dgm:presLayoutVars>
      </dgm:prSet>
      <dgm:spPr/>
    </dgm:pt>
    <dgm:pt modelId="{852E8C36-A438-46B5-9938-79C6362DB3F3}" type="pres">
      <dgm:prSet presAssocID="{C1FC1316-9C0D-413B-9CB3-E3D5B8FC314C}" presName="rootConnector" presStyleLbl="node4" presStyleIdx="0" presStyleCnt="1"/>
      <dgm:spPr/>
    </dgm:pt>
    <dgm:pt modelId="{593F89B5-3E5F-4DB0-8F3A-7B9A22DBC67C}" type="pres">
      <dgm:prSet presAssocID="{C1FC1316-9C0D-413B-9CB3-E3D5B8FC314C}" presName="hierChild4" presStyleCnt="0"/>
      <dgm:spPr/>
    </dgm:pt>
    <dgm:pt modelId="{0EB98E6E-69B6-4EE4-8422-8FFEB9821CCF}" type="pres">
      <dgm:prSet presAssocID="{C1FC1316-9C0D-413B-9CB3-E3D5B8FC314C}" presName="hierChild5" presStyleCnt="0"/>
      <dgm:spPr/>
    </dgm:pt>
    <dgm:pt modelId="{8AF841A2-323B-404A-AD91-40B6B0C2F316}" type="pres">
      <dgm:prSet presAssocID="{2E68B593-8E2C-4514-863E-55DCE75DCD6A}" presName="hierChild5" presStyleCnt="0"/>
      <dgm:spPr/>
    </dgm:pt>
    <dgm:pt modelId="{174ACE5B-EB2E-4CB4-A11B-74B3883598B8}" type="pres">
      <dgm:prSet presAssocID="{BF7E19ED-2878-4227-A848-66D9D5011335}" presName="Name37" presStyleLbl="parChTrans1D3" presStyleIdx="2" presStyleCnt="4"/>
      <dgm:spPr/>
    </dgm:pt>
    <dgm:pt modelId="{166BB8AB-CFAA-428C-ABC2-284E560ED13A}" type="pres">
      <dgm:prSet presAssocID="{F2F93412-058B-45A8-9403-46BE7B06C8DF}" presName="hierRoot2" presStyleCnt="0">
        <dgm:presLayoutVars>
          <dgm:hierBranch val="init"/>
        </dgm:presLayoutVars>
      </dgm:prSet>
      <dgm:spPr/>
    </dgm:pt>
    <dgm:pt modelId="{47D87FE6-E1E0-4643-A548-BFCC6785C6E6}" type="pres">
      <dgm:prSet presAssocID="{F2F93412-058B-45A8-9403-46BE7B06C8DF}" presName="rootComposite" presStyleCnt="0"/>
      <dgm:spPr/>
    </dgm:pt>
    <dgm:pt modelId="{AD8E9223-BBF3-483A-A054-02DAEEB9CEB0}" type="pres">
      <dgm:prSet presAssocID="{F2F93412-058B-45A8-9403-46BE7B06C8DF}" presName="rootText" presStyleLbl="node3" presStyleIdx="2" presStyleCnt="4">
        <dgm:presLayoutVars>
          <dgm:chPref val="3"/>
        </dgm:presLayoutVars>
      </dgm:prSet>
      <dgm:spPr/>
    </dgm:pt>
    <dgm:pt modelId="{6B01E312-7C16-4FAF-AC29-485FB9D76370}" type="pres">
      <dgm:prSet presAssocID="{F2F93412-058B-45A8-9403-46BE7B06C8DF}" presName="rootConnector" presStyleLbl="node3" presStyleIdx="2" presStyleCnt="4"/>
      <dgm:spPr/>
    </dgm:pt>
    <dgm:pt modelId="{EB7AEE03-B149-4E37-B899-66311985A8BC}" type="pres">
      <dgm:prSet presAssocID="{F2F93412-058B-45A8-9403-46BE7B06C8DF}" presName="hierChild4" presStyleCnt="0"/>
      <dgm:spPr/>
    </dgm:pt>
    <dgm:pt modelId="{558033C2-E04A-489E-8CDF-A19C5E403FBE}" type="pres">
      <dgm:prSet presAssocID="{F2F93412-058B-45A8-9403-46BE7B06C8DF}" presName="hierChild5" presStyleCnt="0"/>
      <dgm:spPr/>
    </dgm:pt>
    <dgm:pt modelId="{E8B88A97-2B56-4E1D-9ADD-29F6E1ED0C7F}" type="pres">
      <dgm:prSet presAssocID="{0260CE5D-CEAF-428D-BC3C-9D5EA5E7225D}" presName="Name37" presStyleLbl="parChTrans1D3" presStyleIdx="3" presStyleCnt="4"/>
      <dgm:spPr/>
    </dgm:pt>
    <dgm:pt modelId="{35CCD6DA-8BFB-4A2B-9174-4EE40DFC4683}" type="pres">
      <dgm:prSet presAssocID="{8D623F45-6209-40DA-B870-8F506501F0D2}" presName="hierRoot2" presStyleCnt="0">
        <dgm:presLayoutVars>
          <dgm:hierBranch val="init"/>
        </dgm:presLayoutVars>
      </dgm:prSet>
      <dgm:spPr/>
    </dgm:pt>
    <dgm:pt modelId="{C2D09C2D-2C97-4A98-8B16-8254E4241351}" type="pres">
      <dgm:prSet presAssocID="{8D623F45-6209-40DA-B870-8F506501F0D2}" presName="rootComposite" presStyleCnt="0"/>
      <dgm:spPr/>
    </dgm:pt>
    <dgm:pt modelId="{DE7FACFD-93B7-440C-9CC5-80F7736FFE39}" type="pres">
      <dgm:prSet presAssocID="{8D623F45-6209-40DA-B870-8F506501F0D2}" presName="rootText" presStyleLbl="node3" presStyleIdx="3" presStyleCnt="4">
        <dgm:presLayoutVars>
          <dgm:chPref val="3"/>
        </dgm:presLayoutVars>
      </dgm:prSet>
      <dgm:spPr/>
    </dgm:pt>
    <dgm:pt modelId="{EBBC30F1-FE3C-40C2-91B8-B30E2A09C6B2}" type="pres">
      <dgm:prSet presAssocID="{8D623F45-6209-40DA-B870-8F506501F0D2}" presName="rootConnector" presStyleLbl="node3" presStyleIdx="3" presStyleCnt="4"/>
      <dgm:spPr/>
    </dgm:pt>
    <dgm:pt modelId="{50F01AE0-667E-4733-B212-FED4C3374AE5}" type="pres">
      <dgm:prSet presAssocID="{8D623F45-6209-40DA-B870-8F506501F0D2}" presName="hierChild4" presStyleCnt="0"/>
      <dgm:spPr/>
    </dgm:pt>
    <dgm:pt modelId="{D99FAC51-F0C8-491E-AECB-9FE0E7EC2D39}" type="pres">
      <dgm:prSet presAssocID="{8D623F45-6209-40DA-B870-8F506501F0D2}" presName="hierChild5" presStyleCnt="0"/>
      <dgm:spPr/>
    </dgm:pt>
    <dgm:pt modelId="{66DF6AD5-09C6-4B3F-9AB9-26E5F774541E}" type="pres">
      <dgm:prSet presAssocID="{DDC09D3C-FDCC-44BB-B591-CAC0D41DA99F}" presName="hierChild5" presStyleCnt="0"/>
      <dgm:spPr/>
    </dgm:pt>
    <dgm:pt modelId="{E837DA1F-FF8B-4B22-AB5A-ED4C04429D62}" type="pres">
      <dgm:prSet presAssocID="{FD66AECE-23E1-408A-A193-276B6466DD6E}" presName="hierChild3" presStyleCnt="0"/>
      <dgm:spPr/>
    </dgm:pt>
  </dgm:ptLst>
  <dgm:cxnLst>
    <dgm:cxn modelId="{2946EC09-4040-40A0-A79D-2EF8BE1CF3B5}" type="presOf" srcId="{F2F93412-058B-45A8-9403-46BE7B06C8DF}" destId="{AD8E9223-BBF3-483A-A054-02DAEEB9CEB0}" srcOrd="0" destOrd="0" presId="urn:microsoft.com/office/officeart/2005/8/layout/orgChart1"/>
    <dgm:cxn modelId="{076BA80D-6D49-4322-9D0C-790C3EF60451}" srcId="{FD66AECE-23E1-408A-A193-276B6466DD6E}" destId="{F6572606-80EC-4EAB-9A03-7F64B9AB7B1F}" srcOrd="0" destOrd="0" parTransId="{B090A327-77F6-463F-AA53-3EFCD1A673AA}" sibTransId="{CE0F6207-CDFC-4906-94B8-B1588D5369BE}"/>
    <dgm:cxn modelId="{DEFD6D1D-CFF8-4012-BA40-262E35A6BF2A}" type="presOf" srcId="{B090A327-77F6-463F-AA53-3EFCD1A673AA}" destId="{47D439FF-D911-41EA-B332-468999339B1C}" srcOrd="0" destOrd="0" presId="urn:microsoft.com/office/officeart/2005/8/layout/orgChart1"/>
    <dgm:cxn modelId="{AFC3781F-73D9-4D4A-A54B-F29A98CF33E4}" type="presOf" srcId="{F4F26BAF-F09D-43A7-A71A-C35CD8B3BB52}" destId="{CA0E26DC-0017-48D8-9687-D578C8BEB130}" srcOrd="0" destOrd="0" presId="urn:microsoft.com/office/officeart/2005/8/layout/orgChart1"/>
    <dgm:cxn modelId="{5EA9AB1F-47BF-49A4-92B3-301C7E03BBBB}" srcId="{DDC09D3C-FDCC-44BB-B591-CAC0D41DA99F}" destId="{8D623F45-6209-40DA-B870-8F506501F0D2}" srcOrd="3" destOrd="0" parTransId="{0260CE5D-CEAF-428D-BC3C-9D5EA5E7225D}" sibTransId="{1360FA95-FD6B-40E0-8650-5088849A85C8}"/>
    <dgm:cxn modelId="{FBE4A224-D618-43D6-9D11-C611E9F8CE0A}" type="presOf" srcId="{FD66AECE-23E1-408A-A193-276B6466DD6E}" destId="{36717D97-6A9C-4308-985E-FF7613DDAA76}" srcOrd="1" destOrd="0" presId="urn:microsoft.com/office/officeart/2005/8/layout/orgChart1"/>
    <dgm:cxn modelId="{EEAA1527-7EF6-4AD9-9DE2-2FD3A9763BBE}" type="presOf" srcId="{DDC09D3C-FDCC-44BB-B591-CAC0D41DA99F}" destId="{4057B36D-ECE2-4270-B388-8AB78B81650B}" srcOrd="1" destOrd="0" presId="urn:microsoft.com/office/officeart/2005/8/layout/orgChart1"/>
    <dgm:cxn modelId="{5AC26830-9018-4327-B110-6C3E9E101E31}" type="presOf" srcId="{517EF12C-9C41-4F8A-9063-39734A71A678}" destId="{B9139F77-950A-4089-9C23-A22E7B6BA548}" srcOrd="0" destOrd="0" presId="urn:microsoft.com/office/officeart/2005/8/layout/orgChart1"/>
    <dgm:cxn modelId="{28052948-CD11-4327-B0BD-41D653D23A1B}" srcId="{DDC09D3C-FDCC-44BB-B591-CAC0D41DA99F}" destId="{F2F93412-058B-45A8-9403-46BE7B06C8DF}" srcOrd="2" destOrd="0" parTransId="{BF7E19ED-2878-4227-A848-66D9D5011335}" sibTransId="{E0BA3AED-90E3-4915-BD07-F7BE2814B096}"/>
    <dgm:cxn modelId="{F0874752-BF38-4DC9-A7B4-2DDAEE3E4C1C}" srcId="{DDC09D3C-FDCC-44BB-B591-CAC0D41DA99F}" destId="{65F75454-DEE8-4359-8C07-A465B5F463CF}" srcOrd="0" destOrd="0" parTransId="{F4F26BAF-F09D-43A7-A71A-C35CD8B3BB52}" sibTransId="{345B0612-706A-45F2-8B66-461E78E21B93}"/>
    <dgm:cxn modelId="{33CC605E-A075-40B8-B8F2-537CB3C21152}" type="presOf" srcId="{F6572606-80EC-4EAB-9A03-7F64B9AB7B1F}" destId="{F6202523-C4AE-408D-A383-69C5C0AFD90D}" srcOrd="1" destOrd="0" presId="urn:microsoft.com/office/officeart/2005/8/layout/orgChart1"/>
    <dgm:cxn modelId="{56272962-92BE-48C4-ADB6-3C83758FF367}" type="presOf" srcId="{65F75454-DEE8-4359-8C07-A465B5F463CF}" destId="{FA01DE5C-9461-4FAF-9254-537ED73D9ED3}" srcOrd="1" destOrd="0" presId="urn:microsoft.com/office/officeart/2005/8/layout/orgChart1"/>
    <dgm:cxn modelId="{AD482F63-62C5-4432-B20B-8B1794913523}" srcId="{E69A4F3B-92B5-41EC-990B-883B445A5457}" destId="{FD66AECE-23E1-408A-A193-276B6466DD6E}" srcOrd="0" destOrd="0" parTransId="{540A1A95-1218-4376-9991-3E6C45813574}" sibTransId="{BA0EF4B3-A812-4688-A277-26CF6D89CD8C}"/>
    <dgm:cxn modelId="{B40B3669-BBDB-4BCE-B368-E846F8AC6BE2}" type="presOf" srcId="{8D623F45-6209-40DA-B870-8F506501F0D2}" destId="{DE7FACFD-93B7-440C-9CC5-80F7736FFE39}" srcOrd="0" destOrd="0" presId="urn:microsoft.com/office/officeart/2005/8/layout/orgChart1"/>
    <dgm:cxn modelId="{0DF9E674-E59E-4421-96E0-F19B23850496}" type="presOf" srcId="{F2F93412-058B-45A8-9403-46BE7B06C8DF}" destId="{6B01E312-7C16-4FAF-AC29-485FB9D76370}" srcOrd="1" destOrd="0" presId="urn:microsoft.com/office/officeart/2005/8/layout/orgChart1"/>
    <dgm:cxn modelId="{2BFFE387-3F80-40A5-AB85-58631691B0DE}" srcId="{DDC09D3C-FDCC-44BB-B591-CAC0D41DA99F}" destId="{2E68B593-8E2C-4514-863E-55DCE75DCD6A}" srcOrd="1" destOrd="0" parTransId="{517EF12C-9C41-4F8A-9063-39734A71A678}" sibTransId="{7691FB77-8541-486D-AB46-E4D0FDC90A95}"/>
    <dgm:cxn modelId="{F9B59A8B-8FF8-4344-86CA-746171DD6D01}" type="presOf" srcId="{FD66AECE-23E1-408A-A193-276B6466DD6E}" destId="{26CD3A06-9D0F-491C-B3FE-14A312480D90}" srcOrd="0" destOrd="0" presId="urn:microsoft.com/office/officeart/2005/8/layout/orgChart1"/>
    <dgm:cxn modelId="{FB8B86A6-FEDB-48FB-B685-95D1855A915A}" srcId="{FD66AECE-23E1-408A-A193-276B6466DD6E}" destId="{DDC09D3C-FDCC-44BB-B591-CAC0D41DA99F}" srcOrd="1" destOrd="0" parTransId="{A9EC79AF-EB5E-4F7D-93E7-0AD067F62250}" sibTransId="{9212DE92-33EA-4D39-A28C-9AFADCACF859}"/>
    <dgm:cxn modelId="{F50BDFAC-9A77-4FFE-AAF2-A724601BDDA9}" type="presOf" srcId="{C1FC1316-9C0D-413B-9CB3-E3D5B8FC314C}" destId="{852E8C36-A438-46B5-9938-79C6362DB3F3}" srcOrd="1" destOrd="0" presId="urn:microsoft.com/office/officeart/2005/8/layout/orgChart1"/>
    <dgm:cxn modelId="{BE2F78B2-AB56-4E13-8613-F0E673A79010}" type="presOf" srcId="{A9EC79AF-EB5E-4F7D-93E7-0AD067F62250}" destId="{394526B1-FCEF-43EA-8FFC-235DA956FE21}" srcOrd="0" destOrd="0" presId="urn:microsoft.com/office/officeart/2005/8/layout/orgChart1"/>
    <dgm:cxn modelId="{EA2A85B3-BE94-4C49-A8C2-FC6184B6DA9C}" type="presOf" srcId="{65F75454-DEE8-4359-8C07-A465B5F463CF}" destId="{BB1B0C7B-801F-482E-B5F6-035A9263F1F3}" srcOrd="0" destOrd="0" presId="urn:microsoft.com/office/officeart/2005/8/layout/orgChart1"/>
    <dgm:cxn modelId="{6C8326C3-60A5-4CCD-9371-BEBAB9373AEC}" type="presOf" srcId="{BF7E19ED-2878-4227-A848-66D9D5011335}" destId="{174ACE5B-EB2E-4CB4-A11B-74B3883598B8}" srcOrd="0" destOrd="0" presId="urn:microsoft.com/office/officeart/2005/8/layout/orgChart1"/>
    <dgm:cxn modelId="{28E25EC3-7F9E-42E4-812A-0F97C1733F9B}" type="presOf" srcId="{DDC09D3C-FDCC-44BB-B591-CAC0D41DA99F}" destId="{FCC11391-AA99-48CC-98F6-AFD5B9248BA9}" srcOrd="0" destOrd="0" presId="urn:microsoft.com/office/officeart/2005/8/layout/orgChart1"/>
    <dgm:cxn modelId="{96C1E1C7-9A50-437B-8AD5-308E716CF36F}" type="presOf" srcId="{8D623F45-6209-40DA-B870-8F506501F0D2}" destId="{EBBC30F1-FE3C-40C2-91B8-B30E2A09C6B2}" srcOrd="1" destOrd="0" presId="urn:microsoft.com/office/officeart/2005/8/layout/orgChart1"/>
    <dgm:cxn modelId="{BF1232CC-2D04-4D52-AF9D-C59C175B3C83}" type="presOf" srcId="{E69A4F3B-92B5-41EC-990B-883B445A5457}" destId="{9D6EDE09-4760-4326-9DD5-D652C2F5E93F}" srcOrd="0" destOrd="0" presId="urn:microsoft.com/office/officeart/2005/8/layout/orgChart1"/>
    <dgm:cxn modelId="{4BDA8DD4-5256-4551-882D-785D52DDB643}" type="presOf" srcId="{C1FC1316-9C0D-413B-9CB3-E3D5B8FC314C}" destId="{C388A01D-1ABB-4E8C-B9EA-408160F096A2}" srcOrd="0" destOrd="0" presId="urn:microsoft.com/office/officeart/2005/8/layout/orgChart1"/>
    <dgm:cxn modelId="{B9F9FBDD-8CCE-42E6-993F-8DDE9E69B521}" type="presOf" srcId="{2E68B593-8E2C-4514-863E-55DCE75DCD6A}" destId="{02812566-0707-447C-B647-2ACC28699DAD}" srcOrd="0" destOrd="0" presId="urn:microsoft.com/office/officeart/2005/8/layout/orgChart1"/>
    <dgm:cxn modelId="{9232DDE0-B7C0-4BB5-BDCD-1CD2C11630B3}" type="presOf" srcId="{2E68B593-8E2C-4514-863E-55DCE75DCD6A}" destId="{EC3952B7-44F3-44BA-8E6A-03D990C6B023}" srcOrd="1" destOrd="0" presId="urn:microsoft.com/office/officeart/2005/8/layout/orgChart1"/>
    <dgm:cxn modelId="{D93C50E5-38C8-488E-AD77-DA31479E6F3B}" type="presOf" srcId="{F6572606-80EC-4EAB-9A03-7F64B9AB7B1F}" destId="{4FF7F428-8297-4ACB-9312-04B87486E2A0}" srcOrd="0" destOrd="0" presId="urn:microsoft.com/office/officeart/2005/8/layout/orgChart1"/>
    <dgm:cxn modelId="{C6200FF8-B98B-483D-9CD4-48E3EEC42139}" type="presOf" srcId="{0260CE5D-CEAF-428D-BC3C-9D5EA5E7225D}" destId="{E8B88A97-2B56-4E1D-9ADD-29F6E1ED0C7F}" srcOrd="0" destOrd="0" presId="urn:microsoft.com/office/officeart/2005/8/layout/orgChart1"/>
    <dgm:cxn modelId="{837BC8F8-F710-46D2-8ABA-2BEF0F4831DE}" type="presOf" srcId="{9ADBEFBB-14CF-41D4-B366-9BF11061C098}" destId="{62024BFE-94DC-4CF5-AF52-BE00423100F8}" srcOrd="0" destOrd="0" presId="urn:microsoft.com/office/officeart/2005/8/layout/orgChart1"/>
    <dgm:cxn modelId="{9749BDFB-A3E1-4F13-87CD-82B7A0F78178}" srcId="{2E68B593-8E2C-4514-863E-55DCE75DCD6A}" destId="{C1FC1316-9C0D-413B-9CB3-E3D5B8FC314C}" srcOrd="0" destOrd="0" parTransId="{9ADBEFBB-14CF-41D4-B366-9BF11061C098}" sibTransId="{66FDFA2E-02E4-44DA-A670-1E45C0E9E7F5}"/>
    <dgm:cxn modelId="{1E0F604F-87F6-402C-A614-BCDAAA24CF6F}" type="presParOf" srcId="{9D6EDE09-4760-4326-9DD5-D652C2F5E93F}" destId="{FFFC346B-5804-44F6-9FE6-EE5D90FB672E}" srcOrd="0" destOrd="0" presId="urn:microsoft.com/office/officeart/2005/8/layout/orgChart1"/>
    <dgm:cxn modelId="{3D9B6854-A398-43D0-8718-65893AF4B370}" type="presParOf" srcId="{FFFC346B-5804-44F6-9FE6-EE5D90FB672E}" destId="{3CD4674F-9F5D-4C16-8CE8-B92C51E9C226}" srcOrd="0" destOrd="0" presId="urn:microsoft.com/office/officeart/2005/8/layout/orgChart1"/>
    <dgm:cxn modelId="{49BA3AE2-2297-4B02-82A0-FA1472B1FE7B}" type="presParOf" srcId="{3CD4674F-9F5D-4C16-8CE8-B92C51E9C226}" destId="{26CD3A06-9D0F-491C-B3FE-14A312480D90}" srcOrd="0" destOrd="0" presId="urn:microsoft.com/office/officeart/2005/8/layout/orgChart1"/>
    <dgm:cxn modelId="{19BDF8D4-88EF-4C07-AD4C-1324682207F5}" type="presParOf" srcId="{3CD4674F-9F5D-4C16-8CE8-B92C51E9C226}" destId="{36717D97-6A9C-4308-985E-FF7613DDAA76}" srcOrd="1" destOrd="0" presId="urn:microsoft.com/office/officeart/2005/8/layout/orgChart1"/>
    <dgm:cxn modelId="{82895072-44D5-4A40-94C2-3F23F094CF61}" type="presParOf" srcId="{FFFC346B-5804-44F6-9FE6-EE5D90FB672E}" destId="{51FE0FFC-A7DD-4CB5-8700-363981616C11}" srcOrd="1" destOrd="0" presId="urn:microsoft.com/office/officeart/2005/8/layout/orgChart1"/>
    <dgm:cxn modelId="{069CA920-BBC1-41E7-871F-BBD16F3BBCAD}" type="presParOf" srcId="{51FE0FFC-A7DD-4CB5-8700-363981616C11}" destId="{47D439FF-D911-41EA-B332-468999339B1C}" srcOrd="0" destOrd="0" presId="urn:microsoft.com/office/officeart/2005/8/layout/orgChart1"/>
    <dgm:cxn modelId="{E8A5894F-3D20-442F-814C-F93A20BA736C}" type="presParOf" srcId="{51FE0FFC-A7DD-4CB5-8700-363981616C11}" destId="{D253244E-80CF-4BB3-8912-8CA8B8E6380B}" srcOrd="1" destOrd="0" presId="urn:microsoft.com/office/officeart/2005/8/layout/orgChart1"/>
    <dgm:cxn modelId="{06AF4A8E-3E58-45CE-875D-00F25EFFA856}" type="presParOf" srcId="{D253244E-80CF-4BB3-8912-8CA8B8E6380B}" destId="{59D3A8C8-2BEE-4FCA-8A33-B16175137E61}" srcOrd="0" destOrd="0" presId="urn:microsoft.com/office/officeart/2005/8/layout/orgChart1"/>
    <dgm:cxn modelId="{89B192BC-2CA1-4A45-B2AA-35D37ED3D352}" type="presParOf" srcId="{59D3A8C8-2BEE-4FCA-8A33-B16175137E61}" destId="{4FF7F428-8297-4ACB-9312-04B87486E2A0}" srcOrd="0" destOrd="0" presId="urn:microsoft.com/office/officeart/2005/8/layout/orgChart1"/>
    <dgm:cxn modelId="{DC2647D8-3463-4F40-AD15-3AD2829BC653}" type="presParOf" srcId="{59D3A8C8-2BEE-4FCA-8A33-B16175137E61}" destId="{F6202523-C4AE-408D-A383-69C5C0AFD90D}" srcOrd="1" destOrd="0" presId="urn:microsoft.com/office/officeart/2005/8/layout/orgChart1"/>
    <dgm:cxn modelId="{ABFE9A4A-BC31-4359-9A1F-6F4747C54EA9}" type="presParOf" srcId="{D253244E-80CF-4BB3-8912-8CA8B8E6380B}" destId="{A21D9791-1D4F-486B-9C36-DE981801841D}" srcOrd="1" destOrd="0" presId="urn:microsoft.com/office/officeart/2005/8/layout/orgChart1"/>
    <dgm:cxn modelId="{127E31C8-9145-47F1-8AEB-834E2B96D616}" type="presParOf" srcId="{D253244E-80CF-4BB3-8912-8CA8B8E6380B}" destId="{AB694A5A-4BFC-422E-B9C7-9CF126DC1FED}" srcOrd="2" destOrd="0" presId="urn:microsoft.com/office/officeart/2005/8/layout/orgChart1"/>
    <dgm:cxn modelId="{1FCC616B-47EF-4B09-B6FA-2E77EBF163BA}" type="presParOf" srcId="{51FE0FFC-A7DD-4CB5-8700-363981616C11}" destId="{394526B1-FCEF-43EA-8FFC-235DA956FE21}" srcOrd="2" destOrd="0" presId="urn:microsoft.com/office/officeart/2005/8/layout/orgChart1"/>
    <dgm:cxn modelId="{B55AB31C-6E51-479F-B002-0081C7C07151}" type="presParOf" srcId="{51FE0FFC-A7DD-4CB5-8700-363981616C11}" destId="{EB0A8514-3FEB-4987-9BDE-765CE5852706}" srcOrd="3" destOrd="0" presId="urn:microsoft.com/office/officeart/2005/8/layout/orgChart1"/>
    <dgm:cxn modelId="{FCCEAFF0-1BC1-4C9E-9504-C159D3587FA8}" type="presParOf" srcId="{EB0A8514-3FEB-4987-9BDE-765CE5852706}" destId="{0992F6E1-7546-412D-A84C-A995B3E28F9A}" srcOrd="0" destOrd="0" presId="urn:microsoft.com/office/officeart/2005/8/layout/orgChart1"/>
    <dgm:cxn modelId="{C16CE1FE-5918-4D2B-A1D2-521080A6027D}" type="presParOf" srcId="{0992F6E1-7546-412D-A84C-A995B3E28F9A}" destId="{FCC11391-AA99-48CC-98F6-AFD5B9248BA9}" srcOrd="0" destOrd="0" presId="urn:microsoft.com/office/officeart/2005/8/layout/orgChart1"/>
    <dgm:cxn modelId="{4192DCA1-5BC4-4177-AD88-BBD9DD32CF96}" type="presParOf" srcId="{0992F6E1-7546-412D-A84C-A995B3E28F9A}" destId="{4057B36D-ECE2-4270-B388-8AB78B81650B}" srcOrd="1" destOrd="0" presId="urn:microsoft.com/office/officeart/2005/8/layout/orgChart1"/>
    <dgm:cxn modelId="{F3AC22CF-3E0E-414C-B78C-49D846933CEF}" type="presParOf" srcId="{EB0A8514-3FEB-4987-9BDE-765CE5852706}" destId="{F14AA3C6-EE08-4A43-B8C6-7B665948134D}" srcOrd="1" destOrd="0" presId="urn:microsoft.com/office/officeart/2005/8/layout/orgChart1"/>
    <dgm:cxn modelId="{7E6718A9-7E29-4460-8F98-D4BE9A9409EB}" type="presParOf" srcId="{F14AA3C6-EE08-4A43-B8C6-7B665948134D}" destId="{CA0E26DC-0017-48D8-9687-D578C8BEB130}" srcOrd="0" destOrd="0" presId="urn:microsoft.com/office/officeart/2005/8/layout/orgChart1"/>
    <dgm:cxn modelId="{56AAC777-0FB0-4D58-B759-FCA71420782E}" type="presParOf" srcId="{F14AA3C6-EE08-4A43-B8C6-7B665948134D}" destId="{F9BA1D6C-AB42-4F88-ABA7-7F264720DF69}" srcOrd="1" destOrd="0" presId="urn:microsoft.com/office/officeart/2005/8/layout/orgChart1"/>
    <dgm:cxn modelId="{C6E003EF-1687-463B-BCB6-871A411A32E7}" type="presParOf" srcId="{F9BA1D6C-AB42-4F88-ABA7-7F264720DF69}" destId="{E91E83E5-5C94-4FA5-ADD9-6C4B45FDB0CB}" srcOrd="0" destOrd="0" presId="urn:microsoft.com/office/officeart/2005/8/layout/orgChart1"/>
    <dgm:cxn modelId="{ADC53737-F654-4A07-BFE2-A038A08F8A07}" type="presParOf" srcId="{E91E83E5-5C94-4FA5-ADD9-6C4B45FDB0CB}" destId="{BB1B0C7B-801F-482E-B5F6-035A9263F1F3}" srcOrd="0" destOrd="0" presId="urn:microsoft.com/office/officeart/2005/8/layout/orgChart1"/>
    <dgm:cxn modelId="{D16AC236-5048-4D19-BC43-C527EB023A3A}" type="presParOf" srcId="{E91E83E5-5C94-4FA5-ADD9-6C4B45FDB0CB}" destId="{FA01DE5C-9461-4FAF-9254-537ED73D9ED3}" srcOrd="1" destOrd="0" presId="urn:microsoft.com/office/officeart/2005/8/layout/orgChart1"/>
    <dgm:cxn modelId="{B44DB228-65E1-4B0B-9470-7479F3B92A59}" type="presParOf" srcId="{F9BA1D6C-AB42-4F88-ABA7-7F264720DF69}" destId="{51B2ECEC-7FF4-4442-9F09-297C719398B3}" srcOrd="1" destOrd="0" presId="urn:microsoft.com/office/officeart/2005/8/layout/orgChart1"/>
    <dgm:cxn modelId="{11BD925E-7764-4FA3-B493-942B0F86D4F3}" type="presParOf" srcId="{F9BA1D6C-AB42-4F88-ABA7-7F264720DF69}" destId="{C9516A22-FA4C-495E-BF8B-A7B302465004}" srcOrd="2" destOrd="0" presId="urn:microsoft.com/office/officeart/2005/8/layout/orgChart1"/>
    <dgm:cxn modelId="{C36B1976-0FE6-4097-AE13-A127A8E67B37}" type="presParOf" srcId="{F14AA3C6-EE08-4A43-B8C6-7B665948134D}" destId="{B9139F77-950A-4089-9C23-A22E7B6BA548}" srcOrd="2" destOrd="0" presId="urn:microsoft.com/office/officeart/2005/8/layout/orgChart1"/>
    <dgm:cxn modelId="{339A7D02-E645-4C5C-9F9D-CCD32534D873}" type="presParOf" srcId="{F14AA3C6-EE08-4A43-B8C6-7B665948134D}" destId="{7BFCF161-C0DB-48B6-82A8-B3E1F5B367BE}" srcOrd="3" destOrd="0" presId="urn:microsoft.com/office/officeart/2005/8/layout/orgChart1"/>
    <dgm:cxn modelId="{E3FDB184-6958-4B24-88A7-17B01C9BE551}" type="presParOf" srcId="{7BFCF161-C0DB-48B6-82A8-B3E1F5B367BE}" destId="{3D9C11C8-4EE5-4D25-94E1-208A9FE692F0}" srcOrd="0" destOrd="0" presId="urn:microsoft.com/office/officeart/2005/8/layout/orgChart1"/>
    <dgm:cxn modelId="{4B3FC1FA-54A8-46E1-B56D-C8580D3CFFC9}" type="presParOf" srcId="{3D9C11C8-4EE5-4D25-94E1-208A9FE692F0}" destId="{02812566-0707-447C-B647-2ACC28699DAD}" srcOrd="0" destOrd="0" presId="urn:microsoft.com/office/officeart/2005/8/layout/orgChart1"/>
    <dgm:cxn modelId="{B9784CBC-F398-4880-869D-5F6D26DC8480}" type="presParOf" srcId="{3D9C11C8-4EE5-4D25-94E1-208A9FE692F0}" destId="{EC3952B7-44F3-44BA-8E6A-03D990C6B023}" srcOrd="1" destOrd="0" presId="urn:microsoft.com/office/officeart/2005/8/layout/orgChart1"/>
    <dgm:cxn modelId="{D2D0A830-2317-422A-A5A6-8FF873A0BC51}" type="presParOf" srcId="{7BFCF161-C0DB-48B6-82A8-B3E1F5B367BE}" destId="{8D2D3823-FF89-4F5B-9312-08892F16E9D1}" srcOrd="1" destOrd="0" presId="urn:microsoft.com/office/officeart/2005/8/layout/orgChart1"/>
    <dgm:cxn modelId="{2B0D18CE-938D-471D-BBCA-CAC043C0F365}" type="presParOf" srcId="{8D2D3823-FF89-4F5B-9312-08892F16E9D1}" destId="{62024BFE-94DC-4CF5-AF52-BE00423100F8}" srcOrd="0" destOrd="0" presId="urn:microsoft.com/office/officeart/2005/8/layout/orgChart1"/>
    <dgm:cxn modelId="{ED81A582-47DA-4549-A8AC-FD0FEBD4E1A3}" type="presParOf" srcId="{8D2D3823-FF89-4F5B-9312-08892F16E9D1}" destId="{42726605-6DA6-4592-9E4E-A16F0ED24E32}" srcOrd="1" destOrd="0" presId="urn:microsoft.com/office/officeart/2005/8/layout/orgChart1"/>
    <dgm:cxn modelId="{8A464EFA-2593-4BFA-995F-BE48C2843AF7}" type="presParOf" srcId="{42726605-6DA6-4592-9E4E-A16F0ED24E32}" destId="{46582C47-EE68-4A33-AE98-68365BC25399}" srcOrd="0" destOrd="0" presId="urn:microsoft.com/office/officeart/2005/8/layout/orgChart1"/>
    <dgm:cxn modelId="{AD8C61D3-7D5A-440F-8295-1654C1247718}" type="presParOf" srcId="{46582C47-EE68-4A33-AE98-68365BC25399}" destId="{C388A01D-1ABB-4E8C-B9EA-408160F096A2}" srcOrd="0" destOrd="0" presId="urn:microsoft.com/office/officeart/2005/8/layout/orgChart1"/>
    <dgm:cxn modelId="{A411ED5E-9E08-479B-A6F8-87D19F97FA79}" type="presParOf" srcId="{46582C47-EE68-4A33-AE98-68365BC25399}" destId="{852E8C36-A438-46B5-9938-79C6362DB3F3}" srcOrd="1" destOrd="0" presId="urn:microsoft.com/office/officeart/2005/8/layout/orgChart1"/>
    <dgm:cxn modelId="{51D3CCBA-1E08-422E-AD17-BA19EDD34619}" type="presParOf" srcId="{42726605-6DA6-4592-9E4E-A16F0ED24E32}" destId="{593F89B5-3E5F-4DB0-8F3A-7B9A22DBC67C}" srcOrd="1" destOrd="0" presId="urn:microsoft.com/office/officeart/2005/8/layout/orgChart1"/>
    <dgm:cxn modelId="{9BB36385-2BF6-44F8-9E45-0BFF5DCCAE0E}" type="presParOf" srcId="{42726605-6DA6-4592-9E4E-A16F0ED24E32}" destId="{0EB98E6E-69B6-4EE4-8422-8FFEB9821CCF}" srcOrd="2" destOrd="0" presId="urn:microsoft.com/office/officeart/2005/8/layout/orgChart1"/>
    <dgm:cxn modelId="{3722DD7A-B298-4967-916A-01D2A82D94ED}" type="presParOf" srcId="{7BFCF161-C0DB-48B6-82A8-B3E1F5B367BE}" destId="{8AF841A2-323B-404A-AD91-40B6B0C2F316}" srcOrd="2" destOrd="0" presId="urn:microsoft.com/office/officeart/2005/8/layout/orgChart1"/>
    <dgm:cxn modelId="{CDE159F5-DD78-4935-8373-A9CA87510285}" type="presParOf" srcId="{F14AA3C6-EE08-4A43-B8C6-7B665948134D}" destId="{174ACE5B-EB2E-4CB4-A11B-74B3883598B8}" srcOrd="4" destOrd="0" presId="urn:microsoft.com/office/officeart/2005/8/layout/orgChart1"/>
    <dgm:cxn modelId="{2E0A74CE-66A2-48A4-BA99-8197D0F6501B}" type="presParOf" srcId="{F14AA3C6-EE08-4A43-B8C6-7B665948134D}" destId="{166BB8AB-CFAA-428C-ABC2-284E560ED13A}" srcOrd="5" destOrd="0" presId="urn:microsoft.com/office/officeart/2005/8/layout/orgChart1"/>
    <dgm:cxn modelId="{D2EDF183-7634-4316-BEB9-7486487265DE}" type="presParOf" srcId="{166BB8AB-CFAA-428C-ABC2-284E560ED13A}" destId="{47D87FE6-E1E0-4643-A548-BFCC6785C6E6}" srcOrd="0" destOrd="0" presId="urn:microsoft.com/office/officeart/2005/8/layout/orgChart1"/>
    <dgm:cxn modelId="{76F3D942-D2AC-4CE3-88DD-9173A33BA03D}" type="presParOf" srcId="{47D87FE6-E1E0-4643-A548-BFCC6785C6E6}" destId="{AD8E9223-BBF3-483A-A054-02DAEEB9CEB0}" srcOrd="0" destOrd="0" presId="urn:microsoft.com/office/officeart/2005/8/layout/orgChart1"/>
    <dgm:cxn modelId="{C5B22A47-47AC-49F0-865E-EF953099D7A6}" type="presParOf" srcId="{47D87FE6-E1E0-4643-A548-BFCC6785C6E6}" destId="{6B01E312-7C16-4FAF-AC29-485FB9D76370}" srcOrd="1" destOrd="0" presId="urn:microsoft.com/office/officeart/2005/8/layout/orgChart1"/>
    <dgm:cxn modelId="{9C852053-A76E-479C-B2AC-63ADE9418F54}" type="presParOf" srcId="{166BB8AB-CFAA-428C-ABC2-284E560ED13A}" destId="{EB7AEE03-B149-4E37-B899-66311985A8BC}" srcOrd="1" destOrd="0" presId="urn:microsoft.com/office/officeart/2005/8/layout/orgChart1"/>
    <dgm:cxn modelId="{B90A92EA-7C15-4612-98FF-C5E7AF99BEBE}" type="presParOf" srcId="{166BB8AB-CFAA-428C-ABC2-284E560ED13A}" destId="{558033C2-E04A-489E-8CDF-A19C5E403FBE}" srcOrd="2" destOrd="0" presId="urn:microsoft.com/office/officeart/2005/8/layout/orgChart1"/>
    <dgm:cxn modelId="{DA6545D9-5E48-4483-BCB6-615BAF41B60C}" type="presParOf" srcId="{F14AA3C6-EE08-4A43-B8C6-7B665948134D}" destId="{E8B88A97-2B56-4E1D-9ADD-29F6E1ED0C7F}" srcOrd="6" destOrd="0" presId="urn:microsoft.com/office/officeart/2005/8/layout/orgChart1"/>
    <dgm:cxn modelId="{FABB91E2-EA69-44AB-A982-FE09EFDCF715}" type="presParOf" srcId="{F14AA3C6-EE08-4A43-B8C6-7B665948134D}" destId="{35CCD6DA-8BFB-4A2B-9174-4EE40DFC4683}" srcOrd="7" destOrd="0" presId="urn:microsoft.com/office/officeart/2005/8/layout/orgChart1"/>
    <dgm:cxn modelId="{86E65C42-3F82-468F-B941-4DE1710ADB10}" type="presParOf" srcId="{35CCD6DA-8BFB-4A2B-9174-4EE40DFC4683}" destId="{C2D09C2D-2C97-4A98-8B16-8254E4241351}" srcOrd="0" destOrd="0" presId="urn:microsoft.com/office/officeart/2005/8/layout/orgChart1"/>
    <dgm:cxn modelId="{57A5BB0D-7620-41DF-B760-5E698D34390A}" type="presParOf" srcId="{C2D09C2D-2C97-4A98-8B16-8254E4241351}" destId="{DE7FACFD-93B7-440C-9CC5-80F7736FFE39}" srcOrd="0" destOrd="0" presId="urn:microsoft.com/office/officeart/2005/8/layout/orgChart1"/>
    <dgm:cxn modelId="{568A44FD-694F-439D-A656-1EDAEE575B25}" type="presParOf" srcId="{C2D09C2D-2C97-4A98-8B16-8254E4241351}" destId="{EBBC30F1-FE3C-40C2-91B8-B30E2A09C6B2}" srcOrd="1" destOrd="0" presId="urn:microsoft.com/office/officeart/2005/8/layout/orgChart1"/>
    <dgm:cxn modelId="{C714BC40-4CD3-4E00-BFAD-613DA8CC94E2}" type="presParOf" srcId="{35CCD6DA-8BFB-4A2B-9174-4EE40DFC4683}" destId="{50F01AE0-667E-4733-B212-FED4C3374AE5}" srcOrd="1" destOrd="0" presId="urn:microsoft.com/office/officeart/2005/8/layout/orgChart1"/>
    <dgm:cxn modelId="{9859B633-CA41-4BB0-B69A-E97E040818D2}" type="presParOf" srcId="{35CCD6DA-8BFB-4A2B-9174-4EE40DFC4683}" destId="{D99FAC51-F0C8-491E-AECB-9FE0E7EC2D39}" srcOrd="2" destOrd="0" presId="urn:microsoft.com/office/officeart/2005/8/layout/orgChart1"/>
    <dgm:cxn modelId="{933D2700-C063-4012-BE24-72F6BD86E69C}" type="presParOf" srcId="{EB0A8514-3FEB-4987-9BDE-765CE5852706}" destId="{66DF6AD5-09C6-4B3F-9AB9-26E5F774541E}" srcOrd="2" destOrd="0" presId="urn:microsoft.com/office/officeart/2005/8/layout/orgChart1"/>
    <dgm:cxn modelId="{05051846-AD58-45E0-B3C3-ED9DF4EC648A}" type="presParOf" srcId="{FFFC346B-5804-44F6-9FE6-EE5D90FB672E}" destId="{E837DA1F-FF8B-4B22-AB5A-ED4C04429D6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88A97-2B56-4E1D-9ADD-29F6E1ED0C7F}">
      <dsp:nvSpPr>
        <dsp:cNvPr id="0" name=""/>
        <dsp:cNvSpPr/>
      </dsp:nvSpPr>
      <dsp:spPr>
        <a:xfrm>
          <a:off x="3489820" y="1841626"/>
          <a:ext cx="2733248" cy="3162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121"/>
              </a:lnTo>
              <a:lnTo>
                <a:pt x="2733248" y="158121"/>
              </a:lnTo>
              <a:lnTo>
                <a:pt x="2733248" y="316243"/>
              </a:lnTo>
            </a:path>
          </a:pathLst>
        </a:custGeom>
        <a:noFill/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4ACE5B-EB2E-4CB4-A11B-74B3883598B8}">
      <dsp:nvSpPr>
        <dsp:cNvPr id="0" name=""/>
        <dsp:cNvSpPr/>
      </dsp:nvSpPr>
      <dsp:spPr>
        <a:xfrm>
          <a:off x="3489820" y="1841626"/>
          <a:ext cx="911082" cy="3162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121"/>
              </a:lnTo>
              <a:lnTo>
                <a:pt x="911082" y="158121"/>
              </a:lnTo>
              <a:lnTo>
                <a:pt x="911082" y="316243"/>
              </a:lnTo>
            </a:path>
          </a:pathLst>
        </a:custGeom>
        <a:noFill/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24BFE-94DC-4CF5-AF52-BE00423100F8}">
      <dsp:nvSpPr>
        <dsp:cNvPr id="0" name=""/>
        <dsp:cNvSpPr/>
      </dsp:nvSpPr>
      <dsp:spPr>
        <a:xfrm>
          <a:off x="1976368" y="2910831"/>
          <a:ext cx="225888" cy="4881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103"/>
              </a:lnTo>
              <a:lnTo>
                <a:pt x="225888" y="488103"/>
              </a:lnTo>
            </a:path>
          </a:pathLst>
        </a:cu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139F77-950A-4089-9C23-A22E7B6BA548}">
      <dsp:nvSpPr>
        <dsp:cNvPr id="0" name=""/>
        <dsp:cNvSpPr/>
      </dsp:nvSpPr>
      <dsp:spPr>
        <a:xfrm>
          <a:off x="2578737" y="1841626"/>
          <a:ext cx="911082" cy="316243"/>
        </a:xfrm>
        <a:custGeom>
          <a:avLst/>
          <a:gdLst/>
          <a:ahLst/>
          <a:cxnLst/>
          <a:rect l="0" t="0" r="0" b="0"/>
          <a:pathLst>
            <a:path>
              <a:moveTo>
                <a:pt x="911082" y="0"/>
              </a:moveTo>
              <a:lnTo>
                <a:pt x="911082" y="158121"/>
              </a:lnTo>
              <a:lnTo>
                <a:pt x="0" y="158121"/>
              </a:lnTo>
              <a:lnTo>
                <a:pt x="0" y="316243"/>
              </a:lnTo>
            </a:path>
          </a:pathLst>
        </a:custGeom>
        <a:noFill/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0E26DC-0017-48D8-9687-D578C8BEB130}">
      <dsp:nvSpPr>
        <dsp:cNvPr id="0" name=""/>
        <dsp:cNvSpPr/>
      </dsp:nvSpPr>
      <dsp:spPr>
        <a:xfrm>
          <a:off x="756571" y="1841626"/>
          <a:ext cx="2733248" cy="316243"/>
        </a:xfrm>
        <a:custGeom>
          <a:avLst/>
          <a:gdLst/>
          <a:ahLst/>
          <a:cxnLst/>
          <a:rect l="0" t="0" r="0" b="0"/>
          <a:pathLst>
            <a:path>
              <a:moveTo>
                <a:pt x="2733248" y="0"/>
              </a:moveTo>
              <a:lnTo>
                <a:pt x="2733248" y="158121"/>
              </a:lnTo>
              <a:lnTo>
                <a:pt x="0" y="158121"/>
              </a:lnTo>
              <a:lnTo>
                <a:pt x="0" y="316243"/>
              </a:lnTo>
            </a:path>
          </a:pathLst>
        </a:custGeom>
        <a:noFill/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4526B1-FCEF-43EA-8FFC-235DA956FE21}">
      <dsp:nvSpPr>
        <dsp:cNvPr id="0" name=""/>
        <dsp:cNvSpPr/>
      </dsp:nvSpPr>
      <dsp:spPr>
        <a:xfrm>
          <a:off x="2578737" y="772421"/>
          <a:ext cx="911082" cy="3162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121"/>
              </a:lnTo>
              <a:lnTo>
                <a:pt x="911082" y="158121"/>
              </a:lnTo>
              <a:lnTo>
                <a:pt x="911082" y="316243"/>
              </a:lnTo>
            </a:path>
          </a:pathLst>
        </a:custGeom>
        <a:noFill/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D439FF-D911-41EA-B332-468999339B1C}">
      <dsp:nvSpPr>
        <dsp:cNvPr id="0" name=""/>
        <dsp:cNvSpPr/>
      </dsp:nvSpPr>
      <dsp:spPr>
        <a:xfrm>
          <a:off x="1667654" y="772421"/>
          <a:ext cx="911082" cy="316243"/>
        </a:xfrm>
        <a:custGeom>
          <a:avLst/>
          <a:gdLst/>
          <a:ahLst/>
          <a:cxnLst/>
          <a:rect l="0" t="0" r="0" b="0"/>
          <a:pathLst>
            <a:path>
              <a:moveTo>
                <a:pt x="911082" y="0"/>
              </a:moveTo>
              <a:lnTo>
                <a:pt x="911082" y="158121"/>
              </a:lnTo>
              <a:lnTo>
                <a:pt x="0" y="158121"/>
              </a:lnTo>
              <a:lnTo>
                <a:pt x="0" y="316243"/>
              </a:lnTo>
            </a:path>
          </a:pathLst>
        </a:custGeom>
        <a:noFill/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CD3A06-9D0F-491C-B3FE-14A312480D90}">
      <dsp:nvSpPr>
        <dsp:cNvPr id="0" name=""/>
        <dsp:cNvSpPr/>
      </dsp:nvSpPr>
      <dsp:spPr>
        <a:xfrm>
          <a:off x="1825776" y="19460"/>
          <a:ext cx="1505922" cy="75296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>
              <a:solidFill>
                <a:schemeClr val="tx2">
                  <a:lumMod val="50000"/>
                </a:schemeClr>
              </a:solidFill>
            </a:rPr>
            <a:t>Центр логистики</a:t>
          </a:r>
        </a:p>
      </dsp:txBody>
      <dsp:txXfrm>
        <a:off x="1825776" y="19460"/>
        <a:ext cx="1505922" cy="752961"/>
      </dsp:txXfrm>
    </dsp:sp>
    <dsp:sp modelId="{4FF7F428-8297-4ACB-9312-04B87486E2A0}">
      <dsp:nvSpPr>
        <dsp:cNvPr id="0" name=""/>
        <dsp:cNvSpPr/>
      </dsp:nvSpPr>
      <dsp:spPr>
        <a:xfrm>
          <a:off x="914693" y="1088665"/>
          <a:ext cx="1505922" cy="75296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>
              <a:solidFill>
                <a:schemeClr val="tx2">
                  <a:lumMod val="50000"/>
                </a:schemeClr>
              </a:solidFill>
            </a:rPr>
            <a:t>Отдел внутренней логистики </a:t>
          </a:r>
        </a:p>
      </dsp:txBody>
      <dsp:txXfrm>
        <a:off x="914693" y="1088665"/>
        <a:ext cx="1505922" cy="752961"/>
      </dsp:txXfrm>
    </dsp:sp>
    <dsp:sp modelId="{FCC11391-AA99-48CC-98F6-AFD5B9248BA9}">
      <dsp:nvSpPr>
        <dsp:cNvPr id="0" name=""/>
        <dsp:cNvSpPr/>
      </dsp:nvSpPr>
      <dsp:spPr>
        <a:xfrm>
          <a:off x="2736858" y="1088665"/>
          <a:ext cx="1505922" cy="75296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>
              <a:solidFill>
                <a:schemeClr val="tx2">
                  <a:lumMod val="50000"/>
                </a:schemeClr>
              </a:solidFill>
            </a:rPr>
            <a:t>Склады</a:t>
          </a:r>
        </a:p>
      </dsp:txBody>
      <dsp:txXfrm>
        <a:off x="2736858" y="1088665"/>
        <a:ext cx="1505922" cy="752961"/>
      </dsp:txXfrm>
    </dsp:sp>
    <dsp:sp modelId="{BB1B0C7B-801F-482E-B5F6-035A9263F1F3}">
      <dsp:nvSpPr>
        <dsp:cNvPr id="0" name=""/>
        <dsp:cNvSpPr/>
      </dsp:nvSpPr>
      <dsp:spPr>
        <a:xfrm>
          <a:off x="3610" y="2157870"/>
          <a:ext cx="1505922" cy="75296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>
              <a:solidFill>
                <a:schemeClr val="tx2">
                  <a:lumMod val="50000"/>
                </a:schemeClr>
              </a:solidFill>
            </a:rPr>
            <a:t>Оптовые</a:t>
          </a:r>
        </a:p>
      </dsp:txBody>
      <dsp:txXfrm>
        <a:off x="3610" y="2157870"/>
        <a:ext cx="1505922" cy="752961"/>
      </dsp:txXfrm>
    </dsp:sp>
    <dsp:sp modelId="{02812566-0707-447C-B647-2ACC28699DAD}">
      <dsp:nvSpPr>
        <dsp:cNvPr id="0" name=""/>
        <dsp:cNvSpPr/>
      </dsp:nvSpPr>
      <dsp:spPr>
        <a:xfrm>
          <a:off x="1825776" y="2157870"/>
          <a:ext cx="1505922" cy="75296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>
              <a:solidFill>
                <a:schemeClr val="tx2">
                  <a:lumMod val="50000"/>
                </a:schemeClr>
              </a:solidFill>
            </a:rPr>
            <a:t>Тендерные</a:t>
          </a:r>
        </a:p>
      </dsp:txBody>
      <dsp:txXfrm>
        <a:off x="1825776" y="2157870"/>
        <a:ext cx="1505922" cy="752961"/>
      </dsp:txXfrm>
    </dsp:sp>
    <dsp:sp modelId="{C388A01D-1ABB-4E8C-B9EA-408160F096A2}">
      <dsp:nvSpPr>
        <dsp:cNvPr id="0" name=""/>
        <dsp:cNvSpPr/>
      </dsp:nvSpPr>
      <dsp:spPr>
        <a:xfrm>
          <a:off x="2202256" y="3227074"/>
          <a:ext cx="1505922" cy="34371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>
              <a:solidFill>
                <a:schemeClr val="tx2">
                  <a:lumMod val="50000"/>
                </a:schemeClr>
              </a:solidFill>
            </a:rPr>
            <a:t>Обменные</a:t>
          </a:r>
        </a:p>
      </dsp:txBody>
      <dsp:txXfrm>
        <a:off x="2202256" y="3227074"/>
        <a:ext cx="1505922" cy="343719"/>
      </dsp:txXfrm>
    </dsp:sp>
    <dsp:sp modelId="{AD8E9223-BBF3-483A-A054-02DAEEB9CEB0}">
      <dsp:nvSpPr>
        <dsp:cNvPr id="0" name=""/>
        <dsp:cNvSpPr/>
      </dsp:nvSpPr>
      <dsp:spPr>
        <a:xfrm>
          <a:off x="3647941" y="2157870"/>
          <a:ext cx="1505922" cy="75296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>
              <a:solidFill>
                <a:schemeClr val="tx2">
                  <a:lumMod val="50000"/>
                </a:schemeClr>
              </a:solidFill>
            </a:rPr>
            <a:t>Консигнационные (удаленные)</a:t>
          </a:r>
        </a:p>
      </dsp:txBody>
      <dsp:txXfrm>
        <a:off x="3647941" y="2157870"/>
        <a:ext cx="1505922" cy="752961"/>
      </dsp:txXfrm>
    </dsp:sp>
    <dsp:sp modelId="{DE7FACFD-93B7-440C-9CC5-80F7736FFE39}">
      <dsp:nvSpPr>
        <dsp:cNvPr id="0" name=""/>
        <dsp:cNvSpPr/>
      </dsp:nvSpPr>
      <dsp:spPr>
        <a:xfrm>
          <a:off x="5470107" y="2157870"/>
          <a:ext cx="1505922" cy="75296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>
              <a:solidFill>
                <a:schemeClr val="tx2">
                  <a:lumMod val="50000"/>
                </a:schemeClr>
              </a:solidFill>
            </a:rPr>
            <a:t>Территориальные</a:t>
          </a:r>
        </a:p>
      </dsp:txBody>
      <dsp:txXfrm>
        <a:off x="5470107" y="2157870"/>
        <a:ext cx="1505922" cy="752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A7B5-F04A-4F91-8573-52D87971DCE8}" type="datetimeFigureOut">
              <a:rPr lang="ru-RU" smtClean="0"/>
              <a:t>16.07.2019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DF710CB-FDD8-4D99-86C5-EF7C58FAC9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662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A7B5-F04A-4F91-8573-52D87971DCE8}" type="datetimeFigureOut">
              <a:rPr lang="ru-RU" smtClean="0"/>
              <a:t>16.07.2019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DF710CB-FDD8-4D99-86C5-EF7C58FAC9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347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A7B5-F04A-4F91-8573-52D87971DCE8}" type="datetimeFigureOut">
              <a:rPr lang="ru-RU" smtClean="0"/>
              <a:t>16.07.2019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DF710CB-FDD8-4D99-86C5-EF7C58FAC9DD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7137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A7B5-F04A-4F91-8573-52D87971DCE8}" type="datetimeFigureOut">
              <a:rPr lang="ru-RU" smtClean="0"/>
              <a:t>16.07.2019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DF710CB-FDD8-4D99-86C5-EF7C58FAC9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379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A7B5-F04A-4F91-8573-52D87971DCE8}" type="datetimeFigureOut">
              <a:rPr lang="ru-RU" smtClean="0"/>
              <a:t>16.07.2019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DF710CB-FDD8-4D99-86C5-EF7C58FAC9DD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1603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A7B5-F04A-4F91-8573-52D87971DCE8}" type="datetimeFigureOut">
              <a:rPr lang="ru-RU" smtClean="0"/>
              <a:t>16.07.2019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DF710CB-FDD8-4D99-86C5-EF7C58FAC9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577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A7B5-F04A-4F91-8573-52D87971DCE8}" type="datetimeFigureOut">
              <a:rPr lang="ru-RU" smtClean="0"/>
              <a:t>16.07.2019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710CB-FDD8-4D99-86C5-EF7C58FAC9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119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A7B5-F04A-4F91-8573-52D87971DCE8}" type="datetimeFigureOut">
              <a:rPr lang="ru-RU" smtClean="0"/>
              <a:t>16.07.2019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710CB-FDD8-4D99-86C5-EF7C58FAC9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5045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A7B5-F04A-4F91-8573-52D87971DCE8}" type="datetimeFigureOut">
              <a:rPr lang="ru-RU" smtClean="0"/>
              <a:t>16.07.2019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710CB-FDD8-4D99-86C5-EF7C58FAC9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617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A7B5-F04A-4F91-8573-52D87971DCE8}" type="datetimeFigureOut">
              <a:rPr lang="ru-RU" smtClean="0"/>
              <a:t>16.07.2019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DF710CB-FDD8-4D99-86C5-EF7C58FAC9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149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A7B5-F04A-4F91-8573-52D87971DCE8}" type="datetimeFigureOut">
              <a:rPr lang="ru-RU" smtClean="0"/>
              <a:t>16.07.2019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DF710CB-FDD8-4D99-86C5-EF7C58FAC9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626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A7B5-F04A-4F91-8573-52D87971DCE8}" type="datetimeFigureOut">
              <a:rPr lang="ru-RU" smtClean="0"/>
              <a:t>16.07.2019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DF710CB-FDD8-4D99-86C5-EF7C58FAC9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66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A7B5-F04A-4F91-8573-52D87971DCE8}" type="datetimeFigureOut">
              <a:rPr lang="ru-RU" smtClean="0"/>
              <a:t>16.07.2019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710CB-FDD8-4D99-86C5-EF7C58FAC9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45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A7B5-F04A-4F91-8573-52D87971DCE8}" type="datetimeFigureOut">
              <a:rPr lang="ru-RU" smtClean="0"/>
              <a:t>16.07.2019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710CB-FDD8-4D99-86C5-EF7C58FAC9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263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A7B5-F04A-4F91-8573-52D87971DCE8}" type="datetimeFigureOut">
              <a:rPr lang="ru-RU" smtClean="0"/>
              <a:t>16.07.2019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710CB-FDD8-4D99-86C5-EF7C58FAC9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59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A7B5-F04A-4F91-8573-52D87971DCE8}" type="datetimeFigureOut">
              <a:rPr lang="ru-RU" smtClean="0"/>
              <a:t>16.07.2019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DF710CB-FDD8-4D99-86C5-EF7C58FAC9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49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9A7B5-F04A-4F91-8573-52D87971DCE8}" type="datetimeFigureOut">
              <a:rPr lang="ru-RU" smtClean="0"/>
              <a:t>16.07.2019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DF710CB-FDD8-4D99-86C5-EF7C58FAC9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397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018951" y="1075700"/>
            <a:ext cx="6096000" cy="215443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4000" b="1" i="1" dirty="0">
                <a:solidFill>
                  <a:srgbClr val="0070C0"/>
                </a:solidFill>
                <a:latin typeface="Cambria,BoldItalic"/>
              </a:rPr>
              <a:t>КОРПОРАТИВНАЯ</a:t>
            </a:r>
          </a:p>
          <a:p>
            <a:pPr algn="ctr"/>
            <a:r>
              <a:rPr lang="ru-RU" sz="4000" b="1" i="1" dirty="0">
                <a:solidFill>
                  <a:srgbClr val="0070C0"/>
                </a:solidFill>
                <a:latin typeface="Cambria,BoldItalic"/>
              </a:rPr>
              <a:t>ПРЕЗЕНТАЦИЯ</a:t>
            </a:r>
          </a:p>
          <a:p>
            <a:pPr algn="ctr"/>
            <a:endParaRPr lang="ru-RU" sz="1400" b="1" i="1" dirty="0">
              <a:solidFill>
                <a:srgbClr val="0070C0"/>
              </a:solidFill>
              <a:latin typeface="Cambria,BoldItalic"/>
            </a:endParaRPr>
          </a:p>
          <a:p>
            <a:pPr algn="ctr"/>
            <a:r>
              <a:rPr lang="ru-RU" sz="4000" b="1" i="1" dirty="0">
                <a:solidFill>
                  <a:srgbClr val="0070C0"/>
                </a:solidFill>
                <a:latin typeface="Cambria,BoldItalic"/>
              </a:rPr>
              <a:t>ООО «</a:t>
            </a:r>
            <a:r>
              <a:rPr lang="ru-RU" sz="4000" b="1" i="1" dirty="0" err="1">
                <a:solidFill>
                  <a:srgbClr val="0070C0"/>
                </a:solidFill>
                <a:latin typeface="Cambria,BoldItalic"/>
              </a:rPr>
              <a:t>ЮМед</a:t>
            </a:r>
            <a:r>
              <a:rPr lang="ru-RU" sz="4000" b="1" i="1" dirty="0">
                <a:solidFill>
                  <a:srgbClr val="0070C0"/>
                </a:solidFill>
                <a:latin typeface="Cambria,BoldItalic"/>
              </a:rPr>
              <a:t>»</a:t>
            </a:r>
            <a:endParaRPr lang="ru-RU" sz="4000" dirty="0">
              <a:solidFill>
                <a:srgbClr val="0070C0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DD68D13-67F8-4EB8-B7A4-9FE711807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452" y="3835797"/>
            <a:ext cx="2240998" cy="147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42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541960"/>
          </a:xfrm>
        </p:spPr>
        <p:txBody>
          <a:bodyPr>
            <a:normAutofit fontScale="90000"/>
          </a:bodyPr>
          <a:lstStyle/>
          <a:p>
            <a:r>
              <a:rPr lang="ru-RU" sz="3100" b="1" i="1" dirty="0">
                <a:solidFill>
                  <a:srgbClr val="0070C0"/>
                </a:solidFill>
                <a:latin typeface="Cambria,BoldItalic"/>
                <a:ea typeface="+mn-ea"/>
                <a:cs typeface="+mn-cs"/>
              </a:rPr>
              <a:t>ЛОГИСТИКА И СЕРВИС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384183" y="1182952"/>
            <a:ext cx="7600426" cy="155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98" y="1535185"/>
            <a:ext cx="3217619" cy="18983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4046337664"/>
              </p:ext>
            </p:extLst>
          </p:nvPr>
        </p:nvGraphicFramePr>
        <p:xfrm>
          <a:off x="989901" y="1535185"/>
          <a:ext cx="6979640" cy="3590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916" y="4726172"/>
            <a:ext cx="3366301" cy="200979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127" y="4726171"/>
            <a:ext cx="2225686" cy="201721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064BA3-06C2-4774-9114-C4B3D019C1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2095" y="17176"/>
            <a:ext cx="1291905" cy="8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81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A17538-FC55-46EB-ABCA-B7350DF7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589" y="3286980"/>
            <a:ext cx="2154869" cy="142302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4693" y="624110"/>
            <a:ext cx="6683766" cy="1280890"/>
          </a:xfrm>
        </p:spPr>
        <p:txBody>
          <a:bodyPr>
            <a:normAutofit/>
          </a:bodyPr>
          <a:lstStyle/>
          <a:p>
            <a:r>
              <a:rPr lang="ru-RU" b="1" i="1" dirty="0">
                <a:highlight>
                  <a:srgbClr val="FF0000"/>
                </a:highlight>
                <a:latin typeface="Cambria,BoldItalic"/>
                <a:ea typeface="+mn-ea"/>
                <a:cs typeface="+mn-cs"/>
              </a:rPr>
              <a:t>Маркетинговый подход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41909" y="2125362"/>
            <a:ext cx="4376340" cy="37858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b="1" i="1" dirty="0"/>
          </a:p>
          <a:p>
            <a:r>
              <a:rPr lang="ru-RU" b="1" i="1" dirty="0"/>
              <a:t>Выставки</a:t>
            </a:r>
          </a:p>
          <a:p>
            <a:r>
              <a:rPr lang="ru-RU" b="1" i="1" dirty="0"/>
              <a:t>Обучение</a:t>
            </a:r>
          </a:p>
          <a:p>
            <a:r>
              <a:rPr lang="ru-RU" b="1" i="1" dirty="0"/>
              <a:t>Конференции</a:t>
            </a:r>
          </a:p>
          <a:p>
            <a:r>
              <a:rPr lang="ru-RU" b="1" i="1" dirty="0"/>
              <a:t>Показательные операции</a:t>
            </a:r>
          </a:p>
          <a:p>
            <a:r>
              <a:rPr lang="ru-RU" b="1" i="1" dirty="0"/>
              <a:t>Тренинги</a:t>
            </a:r>
          </a:p>
          <a:p>
            <a:r>
              <a:rPr lang="ru-RU" b="1" i="1" dirty="0"/>
              <a:t>Предоставление наборов инструментов</a:t>
            </a:r>
          </a:p>
          <a:p>
            <a:r>
              <a:rPr lang="ru-RU" b="1" i="1" dirty="0"/>
              <a:t>Каталоги, листовки</a:t>
            </a:r>
          </a:p>
        </p:txBody>
      </p:sp>
    </p:spTree>
    <p:extLst>
      <p:ext uri="{BB962C8B-B14F-4D97-AF65-F5344CB8AC3E}">
        <p14:creationId xmlns:p14="http://schemas.microsoft.com/office/powerpoint/2010/main" val="3157920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2922" y="364052"/>
            <a:ext cx="6589199" cy="659406"/>
          </a:xfrm>
        </p:spPr>
        <p:txBody>
          <a:bodyPr/>
          <a:lstStyle/>
          <a:p>
            <a:pPr algn="ctr"/>
            <a:r>
              <a:rPr lang="ru-RU" sz="2800" b="1" i="1">
                <a:solidFill>
                  <a:srgbClr val="0070C0"/>
                </a:solidFill>
                <a:latin typeface="Cambria,BoldItalic"/>
                <a:ea typeface="+mn-ea"/>
                <a:cs typeface="+mn-cs"/>
              </a:rPr>
              <a:t>Ключевые компетенции</a:t>
            </a:r>
            <a:endParaRPr lang="ru-RU" sz="2800" b="1" i="1" dirty="0">
              <a:solidFill>
                <a:srgbClr val="0070C0"/>
              </a:solidFill>
              <a:latin typeface="Cambria,BoldItalic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42415" y="1157681"/>
            <a:ext cx="6591985" cy="475354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ru-RU" sz="1700" b="1" i="1"/>
              <a:t>Профессиональная команда</a:t>
            </a:r>
          </a:p>
          <a:p>
            <a:pPr>
              <a:lnSpc>
                <a:spcPct val="200000"/>
              </a:lnSpc>
            </a:pPr>
            <a:r>
              <a:rPr lang="ru-RU" sz="1700" b="1" i="1"/>
              <a:t>Региональная представленность</a:t>
            </a:r>
          </a:p>
          <a:p>
            <a:pPr>
              <a:lnSpc>
                <a:spcPct val="200000"/>
              </a:lnSpc>
            </a:pPr>
            <a:r>
              <a:rPr lang="ru-RU" sz="1700" b="1" i="1"/>
              <a:t>Высокий уровень  сервиса</a:t>
            </a:r>
          </a:p>
          <a:p>
            <a:pPr>
              <a:lnSpc>
                <a:spcPct val="200000"/>
              </a:lnSpc>
            </a:pPr>
            <a:r>
              <a:rPr lang="ru-RU" sz="1700" b="1" i="1"/>
              <a:t>Развитая  логистическая сеть</a:t>
            </a:r>
          </a:p>
          <a:p>
            <a:pPr>
              <a:lnSpc>
                <a:spcPct val="200000"/>
              </a:lnSpc>
            </a:pPr>
            <a:r>
              <a:rPr lang="ru-RU" sz="1700" b="1" i="1"/>
              <a:t>Высокий уровень корпоративного управления</a:t>
            </a:r>
          </a:p>
          <a:p>
            <a:pPr>
              <a:lnSpc>
                <a:spcPct val="200000"/>
              </a:lnSpc>
            </a:pPr>
            <a:r>
              <a:rPr lang="ru-RU" sz="1700" b="1" i="1"/>
              <a:t>Прочные партнерские отношения с поставщиками</a:t>
            </a:r>
          </a:p>
          <a:p>
            <a:pPr marL="0" indent="0" algn="ctr">
              <a:lnSpc>
                <a:spcPct val="200000"/>
              </a:lnSpc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EAB677-ECC2-441D-A2FE-8C848624B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757" y="170390"/>
            <a:ext cx="1291905" cy="8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14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9737" y="313718"/>
            <a:ext cx="6589199" cy="575515"/>
          </a:xfrm>
        </p:spPr>
        <p:txBody>
          <a:bodyPr/>
          <a:lstStyle/>
          <a:p>
            <a:pPr algn="ctr"/>
            <a:r>
              <a:rPr lang="ru-RU" sz="2800" b="1" i="1" dirty="0">
                <a:solidFill>
                  <a:srgbClr val="0070C0"/>
                </a:solidFill>
                <a:latin typeface="Cambria,BoldItalic"/>
                <a:ea typeface="+mn-ea"/>
                <a:cs typeface="+mn-cs"/>
              </a:rPr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35185" y="998290"/>
            <a:ext cx="7172587" cy="54025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000" b="1" i="1" dirty="0"/>
              <a:t>ООО «</a:t>
            </a:r>
            <a:r>
              <a:rPr lang="ru-RU" sz="2000" b="1" i="1" dirty="0" err="1"/>
              <a:t>ЮМед</a:t>
            </a:r>
            <a:r>
              <a:rPr lang="ru-RU" sz="2000" b="1" i="1" dirty="0"/>
              <a:t>»  - эксперт в области</a:t>
            </a:r>
          </a:p>
          <a:p>
            <a:pPr marL="0" indent="0" algn="ctr">
              <a:buNone/>
            </a:pPr>
            <a:r>
              <a:rPr lang="ru-RU" sz="2000" b="1" i="1" dirty="0"/>
              <a:t>оснащения медицинских</a:t>
            </a:r>
          </a:p>
          <a:p>
            <a:pPr marL="0" indent="0" algn="ctr">
              <a:buNone/>
            </a:pPr>
            <a:r>
              <a:rPr lang="ru-RU" sz="2000" b="1" i="1" dirty="0"/>
              <a:t>учреждений</a:t>
            </a:r>
          </a:p>
          <a:p>
            <a:pPr marL="0" indent="0" algn="ctr">
              <a:buNone/>
            </a:pPr>
            <a:endParaRPr lang="ru-RU" sz="1300" b="1" i="1" dirty="0"/>
          </a:p>
          <a:p>
            <a:pPr marL="0" indent="0" algn="ctr">
              <a:buNone/>
            </a:pPr>
            <a:r>
              <a:rPr lang="ru-RU" sz="2800" b="1" i="1" dirty="0">
                <a:solidFill>
                  <a:srgbClr val="0070C0"/>
                </a:solidFill>
                <a:highlight>
                  <a:srgbClr val="FF0000"/>
                </a:highlight>
                <a:latin typeface="Cambria,BoldItalic"/>
              </a:rPr>
              <a:t>Ключевые  цели </a:t>
            </a:r>
            <a:endParaRPr lang="ru-RU" sz="2800" b="1" dirty="0">
              <a:solidFill>
                <a:srgbClr val="0070C0"/>
              </a:solidFill>
              <a:highlight>
                <a:srgbClr val="FF0000"/>
              </a:highlight>
            </a:endParaRPr>
          </a:p>
          <a:p>
            <a:pPr algn="just">
              <a:buAutoNum type="arabicPeriod"/>
            </a:pPr>
            <a:r>
              <a:rPr lang="ru-RU" b="1" dirty="0"/>
              <a:t>Быть ближе к потребителю: развитие сети  региональных представительств;</a:t>
            </a:r>
          </a:p>
          <a:p>
            <a:pPr algn="just">
              <a:buAutoNum type="arabicPeriod"/>
            </a:pPr>
            <a:r>
              <a:rPr lang="ru-RU" b="1" dirty="0"/>
              <a:t>Стремление к наилучшему сочетанию цены и качества:  формирование широкой линейки качественных медицинских изделий по направлению Травматологии и Ортопедии;</a:t>
            </a:r>
          </a:p>
          <a:p>
            <a:pPr algn="just">
              <a:buAutoNum type="arabicPeriod"/>
            </a:pPr>
            <a:r>
              <a:rPr lang="ru-RU" b="1" dirty="0"/>
              <a:t>Совершенствование логистики поставки и хранения медицинских изделий: своевременные поставки и оптимизация складских запасов;</a:t>
            </a:r>
          </a:p>
        </p:txBody>
      </p:sp>
    </p:spTree>
    <p:extLst>
      <p:ext uri="{BB962C8B-B14F-4D97-AF65-F5344CB8AC3E}">
        <p14:creationId xmlns:p14="http://schemas.microsoft.com/office/powerpoint/2010/main" val="234436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5BDDF5B-1133-45D7-A901-9F28E0872F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D0748D-5151-4F2A-8DD0-FC4BB94444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4530" y="645106"/>
            <a:ext cx="4088720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2C7101-14DA-4743-898E-3563B0FC93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EE1A7EAA-DE31-45FD-8A51-7ADE79018FB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61223"/>
            <a:ext cx="77852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одежда, человек, внутренний, галстук&#10;&#10;Описание создано с очень высокой степенью достоверности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278" y="809698"/>
            <a:ext cx="3401663" cy="253423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C74AD48-C96B-43C0-A783-5366DED63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678" y="3508529"/>
            <a:ext cx="3354422" cy="22149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6918" y="645106"/>
            <a:ext cx="3841989" cy="1259894"/>
          </a:xfrm>
        </p:spPr>
        <p:txBody>
          <a:bodyPr>
            <a:normAutofit/>
          </a:bodyPr>
          <a:lstStyle/>
          <a:p>
            <a:r>
              <a:rPr lang="ru-RU" b="1" i="1">
                <a:latin typeface="Cambria,BoldItalic"/>
                <a:ea typeface="+mn-ea"/>
                <a:cs typeface="+mn-cs"/>
              </a:rPr>
              <a:t>СОДЕРЖАНИЕ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6918" y="2133600"/>
            <a:ext cx="3841989" cy="37592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1500" b="1" i="1" dirty="0"/>
              <a:t>История развития</a:t>
            </a:r>
          </a:p>
          <a:p>
            <a:pPr>
              <a:lnSpc>
                <a:spcPct val="90000"/>
              </a:lnSpc>
            </a:pPr>
            <a:r>
              <a:rPr lang="ru-RU" sz="1500" b="1" i="1" dirty="0"/>
              <a:t>Миссия, видение</a:t>
            </a:r>
          </a:p>
          <a:p>
            <a:pPr>
              <a:lnSpc>
                <a:spcPct val="90000"/>
              </a:lnSpc>
            </a:pPr>
            <a:r>
              <a:rPr lang="ru-RU" sz="1500" b="1" i="1" dirty="0"/>
              <a:t>Региональная представленность</a:t>
            </a:r>
          </a:p>
          <a:p>
            <a:pPr>
              <a:lnSpc>
                <a:spcPct val="90000"/>
              </a:lnSpc>
            </a:pPr>
            <a:r>
              <a:rPr lang="ru-RU" sz="1500" b="1" i="1" dirty="0"/>
              <a:t>Команда</a:t>
            </a:r>
          </a:p>
          <a:p>
            <a:pPr>
              <a:lnSpc>
                <a:spcPct val="90000"/>
              </a:lnSpc>
            </a:pPr>
            <a:r>
              <a:rPr lang="ru-RU" sz="1500" b="1" i="1" dirty="0"/>
              <a:t>Поставщики</a:t>
            </a:r>
          </a:p>
          <a:p>
            <a:pPr>
              <a:lnSpc>
                <a:spcPct val="90000"/>
              </a:lnSpc>
            </a:pPr>
            <a:r>
              <a:rPr lang="ru-RU" sz="1500" b="1" i="1" dirty="0"/>
              <a:t>Продуктовый портфель</a:t>
            </a:r>
          </a:p>
          <a:p>
            <a:pPr>
              <a:lnSpc>
                <a:spcPct val="90000"/>
              </a:lnSpc>
            </a:pPr>
            <a:r>
              <a:rPr lang="ru-RU" sz="1500" b="1" i="1" dirty="0"/>
              <a:t>Клиенты</a:t>
            </a:r>
          </a:p>
          <a:p>
            <a:pPr>
              <a:lnSpc>
                <a:spcPct val="90000"/>
              </a:lnSpc>
            </a:pPr>
            <a:r>
              <a:rPr lang="ru-RU" sz="1500" b="1" i="1" dirty="0"/>
              <a:t>Логистика и сервис</a:t>
            </a:r>
          </a:p>
          <a:p>
            <a:pPr>
              <a:lnSpc>
                <a:spcPct val="90000"/>
              </a:lnSpc>
            </a:pPr>
            <a:r>
              <a:rPr lang="ru-RU" sz="1500" b="1" i="1" dirty="0"/>
              <a:t>Маркетинговый подход</a:t>
            </a:r>
          </a:p>
          <a:p>
            <a:pPr>
              <a:lnSpc>
                <a:spcPct val="90000"/>
              </a:lnSpc>
            </a:pPr>
            <a:r>
              <a:rPr lang="ru-RU" sz="1500" b="1" i="1" dirty="0"/>
              <a:t>Ключевые цели</a:t>
            </a:r>
          </a:p>
          <a:p>
            <a:pPr>
              <a:lnSpc>
                <a:spcPct val="90000"/>
              </a:lnSpc>
            </a:pPr>
            <a:r>
              <a:rPr lang="ru-RU" sz="1500" b="1" i="1" dirty="0"/>
              <a:t>Ключевые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848520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BDDF5B-1133-45D7-A901-9F28E0872F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D0748D-5151-4F2A-8DD0-FC4BB94444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4530" y="645106"/>
            <a:ext cx="4088720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2C7101-14DA-4743-898E-3563B0FC93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EE1A7EAA-DE31-45FD-8A51-7ADE79018FB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61223"/>
            <a:ext cx="77852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939" y="809698"/>
            <a:ext cx="3620341" cy="25342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8E7EF-4663-477F-A1C7-04638CBA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678" y="3508529"/>
            <a:ext cx="3354422" cy="22149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6918" y="645106"/>
            <a:ext cx="3841989" cy="1259894"/>
          </a:xfrm>
        </p:spPr>
        <p:txBody>
          <a:bodyPr>
            <a:normAutofit fontScale="90000"/>
          </a:bodyPr>
          <a:lstStyle/>
          <a:p>
            <a:r>
              <a:rPr lang="ru-RU" b="1" i="1" dirty="0">
                <a:highlight>
                  <a:srgbClr val="FF0000"/>
                </a:highlight>
                <a:latin typeface="Cambria,BoldItalic"/>
                <a:ea typeface="+mn-ea"/>
                <a:cs typeface="+mn-cs"/>
              </a:rPr>
              <a:t>«</a:t>
            </a:r>
            <a:r>
              <a:rPr lang="ru-RU" b="1" i="1" dirty="0" err="1">
                <a:highlight>
                  <a:srgbClr val="FF0000"/>
                </a:highlight>
                <a:latin typeface="Cambria,BoldItalic"/>
                <a:ea typeface="+mn-ea"/>
                <a:cs typeface="+mn-cs"/>
              </a:rPr>
              <a:t>ЮМед</a:t>
            </a:r>
            <a:r>
              <a:rPr lang="ru-RU" b="1" i="1" dirty="0">
                <a:highlight>
                  <a:srgbClr val="FF0000"/>
                </a:highlight>
                <a:latin typeface="Cambria,BoldItalic"/>
                <a:ea typeface="+mn-ea"/>
                <a:cs typeface="+mn-cs"/>
              </a:rPr>
              <a:t>» - История</a:t>
            </a:r>
            <a:r>
              <a:rPr lang="ru-RU" b="1" i="1" dirty="0">
                <a:highlight>
                  <a:srgbClr val="FF0000"/>
                </a:highlight>
              </a:rPr>
              <a:t> </a:t>
            </a:r>
            <a:r>
              <a:rPr lang="ru-RU" b="1" i="1" dirty="0">
                <a:highlight>
                  <a:srgbClr val="FF0000"/>
                </a:highlight>
                <a:latin typeface="Cambria,BoldItalic"/>
                <a:ea typeface="+mn-ea"/>
                <a:cs typeface="+mn-cs"/>
              </a:rPr>
              <a:t>развития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6918" y="2133600"/>
            <a:ext cx="3841989" cy="37592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1400" b="1" i="1" dirty="0"/>
              <a:t>надежный партнер для  лечебных медицинских учреждений в РФ.</a:t>
            </a:r>
          </a:p>
          <a:p>
            <a:pPr>
              <a:lnSpc>
                <a:spcPct val="90000"/>
              </a:lnSpc>
            </a:pPr>
            <a:r>
              <a:rPr lang="ru-RU" sz="1400" b="1" i="1" dirty="0"/>
              <a:t>Основными клиентами являются  крупные  федеральные центры  травматологии и ортопедии.</a:t>
            </a:r>
          </a:p>
          <a:p>
            <a:pPr>
              <a:lnSpc>
                <a:spcPct val="90000"/>
              </a:lnSpc>
            </a:pPr>
            <a:r>
              <a:rPr lang="ru-RU" sz="1400" b="1" i="1" dirty="0"/>
              <a:t>официальный дистрибьютор крупнейшего международного поставщика в направлении травматологии и ортопедии- </a:t>
            </a:r>
            <a:r>
              <a:rPr lang="en-US" sz="1400" b="1" i="1" dirty="0" err="1"/>
              <a:t>Smith&amp;nephew</a:t>
            </a:r>
            <a:r>
              <a:rPr lang="ru-RU" sz="1400" b="1" i="1" dirty="0"/>
              <a:t>.</a:t>
            </a:r>
          </a:p>
          <a:p>
            <a:pPr>
              <a:lnSpc>
                <a:spcPct val="90000"/>
              </a:lnSpc>
            </a:pPr>
            <a:r>
              <a:rPr lang="ru-RU" sz="1400" b="1" i="1" dirty="0"/>
              <a:t>коллектив более 100 сотрудников с опытом работы в данной сфере более 15 лет </a:t>
            </a:r>
          </a:p>
          <a:p>
            <a:pPr>
              <a:lnSpc>
                <a:spcPct val="90000"/>
              </a:lnSpc>
            </a:pPr>
            <a:endParaRPr lang="ru-RU" sz="1400" b="1" i="1" dirty="0"/>
          </a:p>
          <a:p>
            <a:pPr marL="0" indent="0">
              <a:lnSpc>
                <a:spcPct val="90000"/>
              </a:lnSpc>
              <a:buNone/>
            </a:pPr>
            <a:endParaRPr lang="ru-RU" sz="1400" b="1" i="1" dirty="0"/>
          </a:p>
        </p:txBody>
      </p:sp>
    </p:spTree>
    <p:extLst>
      <p:ext uri="{BB962C8B-B14F-4D97-AF65-F5344CB8AC3E}">
        <p14:creationId xmlns:p14="http://schemas.microsoft.com/office/powerpoint/2010/main" val="2300967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DDF5B-1133-45D7-A901-9F28E0872F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D0748D-5151-4F2A-8DD0-FC4BB94444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4530" y="645106"/>
            <a:ext cx="4088720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C7101-14DA-4743-898E-3563B0FC93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EE1A7EAA-DE31-45FD-8A51-7ADE79018FB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61223"/>
            <a:ext cx="77852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5177219" y="934323"/>
            <a:ext cx="2698831" cy="2449586"/>
          </a:xfrm>
          <a:prstGeom prst="rect">
            <a:avLst/>
          </a:prstGeom>
          <a:noFill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489C14-9B18-4682-B8A3-C93B395D5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678" y="3508529"/>
            <a:ext cx="3354422" cy="2214984"/>
          </a:xfrm>
          <a:prstGeom prst="rect">
            <a:avLst/>
          </a:prstGeom>
        </p:spPr>
      </p:pic>
      <p:sp>
        <p:nvSpPr>
          <p:cNvPr id="8" name="AutoShape 2" descr="http://ru.stockfresh.com/thumbs/olivier_le_moal/2620191_%D0%B7%D0%B5%D0%BB%D0%B5%D0%BD%D1%8B%D0%B9-%D1%86%D0%B5%D0%BB%D0%B5%D0%B2%D0%BE%D0%B9-%D0%B1%D0%B5%D0%BB%D1%8B%D0%B9-%D1%84%D0%BE%D0%BD-%D1%82%D1%80%D0%B8-%D1%86%D0%B5%D0%BB%D1%8C.jpg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http://ru.stockfresh.com/thumbs/olivier_le_moal/2620191_%D0%B7%D0%B5%D0%BB%D0%B5%D0%BD%D1%8B%D0%B9-%D1%86%D0%B5%D0%BB%D0%B5%D0%B2%D0%BE%D0%B9-%D0%B1%D0%B5%D0%BB%D1%8B%D0%B9-%D1%84%D0%BE%D0%BD-%D1%82%D1%80%D0%B8-%D1%86%D0%B5%D0%BB%D1%8C.jpg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6918" y="645106"/>
            <a:ext cx="3841989" cy="1259894"/>
          </a:xfrm>
        </p:spPr>
        <p:txBody>
          <a:bodyPr>
            <a:normAutofit/>
          </a:bodyPr>
          <a:lstStyle/>
          <a:p>
            <a:r>
              <a:rPr lang="ru-RU" b="1" i="1">
                <a:latin typeface="Cambria,BoldItalic"/>
                <a:ea typeface="+mn-ea"/>
                <a:cs typeface="+mn-cs"/>
              </a:rPr>
              <a:t>Миссия и видение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4388" y="1905000"/>
            <a:ext cx="3841989" cy="4395132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ru-RU" sz="1300" b="1" i="1" dirty="0"/>
              <a:t>   МИССИЯ</a:t>
            </a:r>
          </a:p>
          <a:p>
            <a:pPr>
              <a:lnSpc>
                <a:spcPct val="90000"/>
              </a:lnSpc>
            </a:pPr>
            <a:r>
              <a:rPr lang="ru-RU" sz="1300" b="1" i="1" dirty="0"/>
              <a:t>Повышение качества и доступности  медицинских услуг в России. Внедрение высокотехнологичных прогрессивных методов помощи по направлению травматология и ортопедия.</a:t>
            </a:r>
          </a:p>
          <a:p>
            <a:pPr marL="0" indent="0">
              <a:lnSpc>
                <a:spcPct val="90000"/>
              </a:lnSpc>
              <a:buNone/>
            </a:pPr>
            <a:endParaRPr lang="ru-RU" sz="1000" b="1" i="1" dirty="0"/>
          </a:p>
          <a:p>
            <a:pPr marL="0" indent="0">
              <a:lnSpc>
                <a:spcPct val="90000"/>
              </a:lnSpc>
              <a:buNone/>
            </a:pPr>
            <a:r>
              <a:rPr lang="ru-RU" sz="1300" b="1" i="1" dirty="0"/>
              <a:t>   ВИДЕНИЕ</a:t>
            </a:r>
          </a:p>
          <a:p>
            <a:pPr>
              <a:lnSpc>
                <a:spcPct val="90000"/>
              </a:lnSpc>
            </a:pPr>
            <a:r>
              <a:rPr lang="ru-RU" sz="1300" b="1" i="1" dirty="0"/>
              <a:t>Быть надежным  партнерами для медицинских учреждений и врачей</a:t>
            </a:r>
          </a:p>
          <a:p>
            <a:pPr>
              <a:lnSpc>
                <a:spcPct val="90000"/>
              </a:lnSpc>
            </a:pPr>
            <a:r>
              <a:rPr lang="ru-RU" sz="1300" b="1" i="1" dirty="0"/>
              <a:t>Быть профессионалами, решающими задачи для всех категорий  клиентов: пациентов, врачей, ЛПУ</a:t>
            </a:r>
          </a:p>
          <a:p>
            <a:pPr>
              <a:lnSpc>
                <a:spcPct val="90000"/>
              </a:lnSpc>
            </a:pPr>
            <a:r>
              <a:rPr lang="ru-RU" sz="1300" b="1" i="1" dirty="0"/>
              <a:t>Быть слаженным Коллективом, где каждый вносит свой вклад в общее дело, иметь  высокую культуру управления.</a:t>
            </a:r>
          </a:p>
        </p:txBody>
      </p:sp>
    </p:spTree>
    <p:extLst>
      <p:ext uri="{BB962C8B-B14F-4D97-AF65-F5344CB8AC3E}">
        <p14:creationId xmlns:p14="http://schemas.microsoft.com/office/powerpoint/2010/main" val="3830051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3252" y="186228"/>
            <a:ext cx="6589199" cy="1280890"/>
          </a:xfrm>
        </p:spPr>
        <p:txBody>
          <a:bodyPr>
            <a:normAutofit/>
          </a:bodyPr>
          <a:lstStyle/>
          <a:p>
            <a:r>
              <a:rPr lang="ru-RU" sz="3800" b="1" i="1" dirty="0">
                <a:solidFill>
                  <a:srgbClr val="0070C0"/>
                </a:solidFill>
                <a:latin typeface="Cambria,BoldItalic"/>
                <a:ea typeface="+mn-ea"/>
                <a:cs typeface="+mn-cs"/>
              </a:rPr>
              <a:t>ПРОДУКТОВЫЙ ПОРТФЕЛЬ</a:t>
            </a:r>
            <a:br>
              <a:rPr lang="ru-RU" sz="3800" b="1" i="1" dirty="0">
                <a:solidFill>
                  <a:srgbClr val="0070C0"/>
                </a:solidFill>
                <a:latin typeface="Cambria,BoldItalic"/>
                <a:ea typeface="+mn-ea"/>
                <a:cs typeface="+mn-cs"/>
              </a:rPr>
            </a:br>
            <a:r>
              <a:rPr lang="ru-RU" sz="2000" b="1" i="1" dirty="0">
                <a:solidFill>
                  <a:srgbClr val="0070C0"/>
                </a:solidFill>
                <a:latin typeface="Cambria,BoldItalic"/>
                <a:ea typeface="+mn-ea"/>
                <a:cs typeface="+mn-cs"/>
              </a:rPr>
              <a:t>высокотехнологичные расходные материалы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01" y="1709386"/>
            <a:ext cx="4750060" cy="203680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062" y="1724604"/>
            <a:ext cx="3564400" cy="2036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94" y="4407925"/>
            <a:ext cx="2265246" cy="214735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992" y="4415535"/>
            <a:ext cx="3816838" cy="213974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3683" y="4415534"/>
            <a:ext cx="2279650" cy="213974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6357811" y="1406555"/>
            <a:ext cx="1938902" cy="3490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1" i="1" dirty="0">
                <a:solidFill>
                  <a:srgbClr val="0070C0"/>
                </a:solidFill>
                <a:latin typeface="Cambria,BoldItalic"/>
                <a:ea typeface="+mn-ea"/>
                <a:cs typeface="+mn-cs"/>
              </a:rPr>
              <a:t>Импланты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384183" y="1182952"/>
            <a:ext cx="7600426" cy="155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68190" y="1352684"/>
            <a:ext cx="1938902" cy="3490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1" i="1" dirty="0">
                <a:solidFill>
                  <a:srgbClr val="0070C0"/>
                </a:solidFill>
                <a:latin typeface="Cambria,BoldItalic"/>
                <a:ea typeface="+mn-ea"/>
                <a:cs typeface="+mn-cs"/>
              </a:rPr>
              <a:t>Травматология</a:t>
            </a: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624566" y="4082557"/>
            <a:ext cx="1938902" cy="3490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1" i="1" dirty="0" err="1">
                <a:solidFill>
                  <a:srgbClr val="0070C0"/>
                </a:solidFill>
                <a:latin typeface="Cambria,BoldItalic"/>
                <a:ea typeface="+mn-ea"/>
                <a:cs typeface="+mn-cs"/>
              </a:rPr>
              <a:t>Миниимпланты</a:t>
            </a:r>
            <a:endParaRPr lang="ru-RU" sz="1500" b="1" i="1" dirty="0">
              <a:solidFill>
                <a:srgbClr val="0070C0"/>
              </a:solidFill>
              <a:latin typeface="Cambria,BoldItalic"/>
              <a:ea typeface="+mn-ea"/>
              <a:cs typeface="+mn-cs"/>
            </a:endParaRP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3137178" y="4018891"/>
            <a:ext cx="3248899" cy="44476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1" i="1" dirty="0">
                <a:solidFill>
                  <a:srgbClr val="0070C0"/>
                </a:solidFill>
                <a:latin typeface="Cambria,BoldItalic"/>
                <a:ea typeface="+mn-ea"/>
                <a:cs typeface="+mn-cs"/>
              </a:rPr>
              <a:t>Специализированные</a:t>
            </a:r>
          </a:p>
          <a:p>
            <a:pPr algn="ctr"/>
            <a:r>
              <a:rPr lang="ru-RU" sz="1500" b="1" i="1" dirty="0">
                <a:solidFill>
                  <a:srgbClr val="0070C0"/>
                </a:solidFill>
                <a:latin typeface="Cambria,BoldItalic"/>
                <a:ea typeface="+mn-ea"/>
                <a:cs typeface="+mn-cs"/>
              </a:rPr>
              <a:t>Хирургические расходные материалы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6796615" y="4087392"/>
            <a:ext cx="2120273" cy="3490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1" i="1" dirty="0">
                <a:solidFill>
                  <a:srgbClr val="0070C0"/>
                </a:solidFill>
                <a:latin typeface="Cambria,BoldItalic"/>
                <a:ea typeface="+mn-ea"/>
                <a:cs typeface="+mn-cs"/>
              </a:rPr>
              <a:t>Спинальные системы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5F67599-EE1F-4036-8C97-6E0025DFA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0240" y="91395"/>
            <a:ext cx="1436648" cy="94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84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55303" y="2785492"/>
            <a:ext cx="6988029" cy="3997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6303" y="171103"/>
            <a:ext cx="7291077" cy="802018"/>
          </a:xfrm>
        </p:spPr>
        <p:txBody>
          <a:bodyPr>
            <a:normAutofit/>
          </a:bodyPr>
          <a:lstStyle/>
          <a:p>
            <a:r>
              <a:rPr lang="ru-RU" sz="3000" b="1" i="1" dirty="0">
                <a:solidFill>
                  <a:srgbClr val="0070C0"/>
                </a:solidFill>
                <a:latin typeface="Cambria,BoldItalic"/>
                <a:ea typeface="+mn-ea"/>
                <a:cs typeface="+mn-cs"/>
              </a:rPr>
              <a:t>Региональная представленность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07638" y="973121"/>
            <a:ext cx="3725756" cy="225663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>
                <a:solidFill>
                  <a:srgbClr val="0070C0"/>
                </a:solidFill>
              </a:rPr>
              <a:t>Обособленные подразделения компании: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b="1" dirty="0">
                <a:solidFill>
                  <a:srgbClr val="0070C0"/>
                </a:solidFill>
              </a:rPr>
              <a:t>г. Москва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b="1" dirty="0">
                <a:solidFill>
                  <a:srgbClr val="0070C0"/>
                </a:solidFill>
              </a:rPr>
              <a:t>г. Санкт-Петербург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b="1" dirty="0">
                <a:solidFill>
                  <a:srgbClr val="0070C0"/>
                </a:solidFill>
              </a:rPr>
              <a:t>г. Архангельск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b="1" dirty="0">
                <a:solidFill>
                  <a:srgbClr val="0070C0"/>
                </a:solidFill>
              </a:rPr>
              <a:t>г. Краснодар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b="1" dirty="0">
                <a:solidFill>
                  <a:srgbClr val="0070C0"/>
                </a:solidFill>
              </a:rPr>
              <a:t>г. Екатеринбург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b="1" dirty="0">
                <a:solidFill>
                  <a:srgbClr val="0070C0"/>
                </a:solidFill>
              </a:rPr>
              <a:t>г. Ярославль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b="1" dirty="0">
                <a:solidFill>
                  <a:srgbClr val="0070C0"/>
                </a:solidFill>
              </a:rPr>
              <a:t>г. Саратов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915949" y="955049"/>
            <a:ext cx="3984771" cy="5314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numCol="1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500" b="1" dirty="0">
                <a:solidFill>
                  <a:srgbClr val="0070C0"/>
                </a:solidFill>
              </a:rPr>
              <a:t>Региональные представители  компании: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81172B-FB29-45F2-B9D0-43AC6BF63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095" y="17176"/>
            <a:ext cx="1291905" cy="853068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1442906" y="830614"/>
            <a:ext cx="7600426" cy="155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Объект 2">
            <a:extLst>
              <a:ext uri="{FF2B5EF4-FFF2-40B4-BE49-F238E27FC236}">
                <a16:creationId xmlns:a16="http://schemas.microsoft.com/office/drawing/2014/main" id="{CFCB9FE5-3CF0-4520-8FDA-DC37D459A36F}"/>
              </a:ext>
            </a:extLst>
          </p:cNvPr>
          <p:cNvSpPr txBox="1">
            <a:spLocks/>
          </p:cNvSpPr>
          <p:nvPr/>
        </p:nvSpPr>
        <p:spPr>
          <a:xfrm>
            <a:off x="4572000" y="1557478"/>
            <a:ext cx="4148879" cy="13696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numCol="2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100" b="1" dirty="0">
                <a:solidFill>
                  <a:srgbClr val="0070C0"/>
                </a:solidFill>
              </a:rPr>
              <a:t>г. Пятигорск, 	         	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100" b="1" dirty="0">
                <a:solidFill>
                  <a:srgbClr val="0070C0"/>
                </a:solidFill>
              </a:rPr>
              <a:t>г. </a:t>
            </a:r>
            <a:r>
              <a:rPr lang="ru-RU" sz="1100" b="1" dirty="0" err="1">
                <a:solidFill>
                  <a:srgbClr val="0070C0"/>
                </a:solidFill>
              </a:rPr>
              <a:t>Ростов</a:t>
            </a:r>
            <a:r>
              <a:rPr lang="ru-RU" sz="1100" b="1" dirty="0">
                <a:solidFill>
                  <a:srgbClr val="0070C0"/>
                </a:solidFill>
              </a:rPr>
              <a:t>-на-Дону	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100" b="1" dirty="0">
                <a:solidFill>
                  <a:srgbClr val="0070C0"/>
                </a:solidFill>
              </a:rPr>
              <a:t>г. Сочи, 	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100" b="1" dirty="0">
                <a:solidFill>
                  <a:srgbClr val="0070C0"/>
                </a:solidFill>
              </a:rPr>
              <a:t>г. Армавир 	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100" b="1" dirty="0">
                <a:solidFill>
                  <a:srgbClr val="0070C0"/>
                </a:solidFill>
              </a:rPr>
              <a:t>г. Челябинск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100" b="1" dirty="0">
                <a:solidFill>
                  <a:srgbClr val="0070C0"/>
                </a:solidFill>
              </a:rPr>
              <a:t>г. Курган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100" b="1" dirty="0">
                <a:solidFill>
                  <a:srgbClr val="0070C0"/>
                </a:solidFill>
              </a:rPr>
              <a:t>г. Чебоксары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100" b="1" dirty="0">
                <a:solidFill>
                  <a:srgbClr val="0070C0"/>
                </a:solidFill>
              </a:rPr>
              <a:t>г. Казань</a:t>
            </a:r>
            <a:endParaRPr lang="ru-RU" sz="1100" dirty="0">
              <a:solidFill>
                <a:srgbClr val="0070C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ru-RU" sz="1100" b="1" dirty="0">
              <a:solidFill>
                <a:srgbClr val="0070C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ru-RU" sz="1100" b="1" dirty="0">
              <a:solidFill>
                <a:srgbClr val="0070C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ru-RU" sz="1100" b="1" dirty="0">
              <a:solidFill>
                <a:srgbClr val="0070C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100" b="1" dirty="0">
                <a:solidFill>
                  <a:srgbClr val="0070C0"/>
                </a:solidFill>
              </a:rPr>
              <a:t>г. Иваново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100" b="1" dirty="0">
                <a:solidFill>
                  <a:srgbClr val="0070C0"/>
                </a:solidFill>
              </a:rPr>
              <a:t>г. Кострома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100" b="1" dirty="0">
                <a:solidFill>
                  <a:srgbClr val="0070C0"/>
                </a:solidFill>
              </a:rPr>
              <a:t>Г. Вологда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100" b="1" dirty="0">
                <a:solidFill>
                  <a:srgbClr val="0070C0"/>
                </a:solidFill>
              </a:rPr>
              <a:t>Г. Владимир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100" b="1" dirty="0">
                <a:solidFill>
                  <a:srgbClr val="0070C0"/>
                </a:solidFill>
              </a:rPr>
              <a:t>Г. Тверь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100" b="1" dirty="0">
                <a:solidFill>
                  <a:srgbClr val="0070C0"/>
                </a:solidFill>
              </a:rPr>
              <a:t>Г. Пермь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100" b="1" dirty="0">
                <a:solidFill>
                  <a:srgbClr val="0070C0"/>
                </a:solidFill>
              </a:rPr>
              <a:t>Г. Уфа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100" b="1" dirty="0">
                <a:solidFill>
                  <a:srgbClr val="0070C0"/>
                </a:solidFill>
              </a:rPr>
              <a:t>Г. Тюмень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ru-RU" sz="1100" b="1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1100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100" b="1" dirty="0">
                <a:solidFill>
                  <a:srgbClr val="0070C0"/>
                </a:solidFill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424532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0643" y="364052"/>
            <a:ext cx="6589199" cy="609072"/>
          </a:xfrm>
        </p:spPr>
        <p:txBody>
          <a:bodyPr>
            <a:normAutofit fontScale="90000"/>
          </a:bodyPr>
          <a:lstStyle/>
          <a:p>
            <a:r>
              <a:rPr lang="ru-RU" sz="3800" b="1" i="1" dirty="0">
                <a:solidFill>
                  <a:srgbClr val="0070C0"/>
                </a:solidFill>
                <a:latin typeface="Cambria,BoldItalic"/>
                <a:ea typeface="+mn-ea"/>
                <a:cs typeface="+mn-cs"/>
              </a:rPr>
              <a:t>Команда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48132" y="973124"/>
            <a:ext cx="7226752" cy="729841"/>
          </a:xfrm>
        </p:spPr>
        <p:txBody>
          <a:bodyPr/>
          <a:lstStyle/>
          <a:p>
            <a:pPr marL="0" indent="0" algn="ctr">
              <a:buNone/>
            </a:pPr>
            <a:r>
              <a:rPr lang="ru-RU" b="1" dirty="0">
                <a:highlight>
                  <a:srgbClr val="FF0000"/>
                </a:highlight>
              </a:rPr>
              <a:t>Более  100  </a:t>
            </a:r>
            <a:r>
              <a:rPr lang="ru-RU" b="1" dirty="0"/>
              <a:t>активных и целеустремленных сотрудников с опытом работы в отрасли более 15 лет </a:t>
            </a:r>
            <a:endParaRPr lang="ru-RU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361295" y="957566"/>
            <a:ext cx="7600426" cy="155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95" y="1702965"/>
            <a:ext cx="7600426" cy="48707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F10B3B-2ECB-42D2-97E8-45C7CE794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095" y="17176"/>
            <a:ext cx="1291905" cy="8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14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2415" y="431164"/>
            <a:ext cx="6589199" cy="709740"/>
          </a:xfrm>
        </p:spPr>
        <p:txBody>
          <a:bodyPr/>
          <a:lstStyle/>
          <a:p>
            <a:r>
              <a:rPr lang="ru-RU" sz="3400" b="1" i="1" dirty="0">
                <a:solidFill>
                  <a:srgbClr val="0070C0"/>
                </a:solidFill>
                <a:latin typeface="Cambria,BoldItalic"/>
                <a:ea typeface="+mn-ea"/>
                <a:cs typeface="+mn-cs"/>
              </a:rPr>
              <a:t>Поставщики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436801" y="1057974"/>
            <a:ext cx="7600426" cy="155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1680080" y="2123843"/>
            <a:ext cx="7279361" cy="4980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ru-RU" sz="17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ООО «Д-</a:t>
            </a:r>
            <a:r>
              <a:rPr lang="ru-RU" sz="17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Ортопедикс</a:t>
            </a:r>
            <a:r>
              <a:rPr lang="ru-RU" sz="17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»    </a:t>
            </a:r>
            <a:r>
              <a:rPr lang="ru-RU" sz="17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г.Москва</a:t>
            </a:r>
            <a:r>
              <a:rPr lang="ru-RU" sz="17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7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Smith&amp;nephew</a:t>
            </a:r>
            <a:r>
              <a:rPr lang="ru-RU" sz="17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Великобритания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ru-RU" sz="17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ООО «Орто-Сервис»  </a:t>
            </a:r>
            <a:r>
              <a:rPr lang="ru-RU" sz="17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г.Санкт</a:t>
            </a:r>
            <a:r>
              <a:rPr lang="ru-RU" sz="17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-Петербург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ru-RU" sz="17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Польша </a:t>
            </a:r>
            <a:r>
              <a:rPr lang="en-US" sz="17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ChM</a:t>
            </a:r>
            <a:endParaRPr lang="ru-RU" sz="17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ru-RU" sz="17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Опытный завод РНЦ ВТО  </a:t>
            </a:r>
            <a:r>
              <a:rPr lang="ru-RU" sz="17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г.Курган</a:t>
            </a:r>
            <a:endParaRPr lang="ru-RU" sz="17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ru-RU" sz="17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ООО «Остеосинтез» </a:t>
            </a:r>
            <a:r>
              <a:rPr lang="ru-RU" sz="17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г.Рыбинск</a:t>
            </a:r>
            <a:r>
              <a:rPr lang="ru-RU" sz="17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ru-RU" sz="17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ООО «ЯР-ТЭЗ» </a:t>
            </a:r>
            <a:r>
              <a:rPr lang="ru-RU" sz="17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г.Рыбинск</a:t>
            </a:r>
            <a:r>
              <a:rPr lang="ru-RU" sz="17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ru-RU" sz="17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ООО «</a:t>
            </a:r>
            <a:r>
              <a:rPr lang="ru-RU" sz="17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Ортопрайм</a:t>
            </a:r>
            <a:r>
              <a:rPr lang="ru-RU" sz="17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Рус» </a:t>
            </a:r>
            <a:r>
              <a:rPr lang="ru-RU" sz="17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г.Казань</a:t>
            </a:r>
            <a:r>
              <a:rPr lang="ru-RU" sz="17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ru-RU" sz="17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ФГУП "ЦИТО" Минздрава России </a:t>
            </a:r>
            <a:r>
              <a:rPr lang="ru-RU" sz="17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г.Москва</a:t>
            </a:r>
            <a:endParaRPr lang="ru-RU" sz="17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ru-RU" sz="2200" i="1" dirty="0">
              <a:solidFill>
                <a:srgbClr val="006600"/>
              </a:solidFill>
              <a:latin typeface="Cambria,BoldItalic"/>
            </a:endParaRPr>
          </a:p>
          <a:p>
            <a:endParaRPr lang="ru-RU" sz="2200" i="1" dirty="0">
              <a:solidFill>
                <a:srgbClr val="006600"/>
              </a:solidFill>
              <a:latin typeface="Cambria,BoldItalic"/>
            </a:endParaRP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816216" y="1377176"/>
            <a:ext cx="689155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400" b="1" i="1" dirty="0">
                <a:solidFill>
                  <a:srgbClr val="0070C0"/>
                </a:solidFill>
                <a:latin typeface="Cambria,BoldItalic"/>
              </a:rPr>
              <a:t>Более 60 поставщиков, в </a:t>
            </a:r>
            <a:r>
              <a:rPr lang="ru-RU" sz="3400" b="1" i="1" dirty="0" err="1">
                <a:solidFill>
                  <a:srgbClr val="0070C0"/>
                </a:solidFill>
                <a:latin typeface="Cambria,BoldItalic"/>
              </a:rPr>
              <a:t>т.ч</a:t>
            </a:r>
            <a:r>
              <a:rPr lang="ru-RU" sz="3400" b="1" i="1" dirty="0">
                <a:solidFill>
                  <a:srgbClr val="0070C0"/>
                </a:solidFill>
                <a:latin typeface="Cambria,BoldItalic"/>
              </a:rPr>
              <a:t>.: </a:t>
            </a:r>
          </a:p>
          <a:p>
            <a:endParaRPr lang="ru-RU" b="1" i="1" dirty="0">
              <a:solidFill>
                <a:srgbClr val="0070C0"/>
              </a:solidFill>
              <a:latin typeface="Cambria,BoldItalic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778CDE-711F-4D06-BA0C-5A11A3336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095" y="17176"/>
            <a:ext cx="1291905" cy="8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63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793629"/>
          </a:xfrm>
        </p:spPr>
        <p:txBody>
          <a:bodyPr>
            <a:normAutofit fontScale="90000"/>
          </a:bodyPr>
          <a:lstStyle/>
          <a:p>
            <a:r>
              <a:rPr lang="ru-RU" sz="3400" b="1" i="1" dirty="0">
                <a:solidFill>
                  <a:srgbClr val="0070C0"/>
                </a:solidFill>
                <a:latin typeface="Cambria,BoldItalic"/>
                <a:ea typeface="+mn-ea"/>
                <a:cs typeface="+mn-cs"/>
              </a:rPr>
              <a:t>КЛИЕНТЫ</a:t>
            </a:r>
            <a:br>
              <a:rPr lang="ru-RU" b="1" i="1" dirty="0">
                <a:solidFill>
                  <a:srgbClr val="0070C0"/>
                </a:solidFill>
              </a:rPr>
            </a:b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50136" y="1327424"/>
            <a:ext cx="6591985" cy="764678"/>
          </a:xfrm>
        </p:spPr>
        <p:txBody>
          <a:bodyPr/>
          <a:lstStyle/>
          <a:p>
            <a:pPr marL="0" indent="0">
              <a:buNone/>
            </a:pPr>
            <a:r>
              <a:rPr lang="ru-RU" sz="3400" b="1" i="1" dirty="0">
                <a:solidFill>
                  <a:srgbClr val="0070C0"/>
                </a:solidFill>
                <a:highlight>
                  <a:srgbClr val="FF0000"/>
                </a:highlight>
                <a:latin typeface="Cambria,BoldItalic"/>
              </a:rPr>
              <a:t>БОЛЕЕ 300 КЛИЕНТОВ</a:t>
            </a:r>
          </a:p>
          <a:p>
            <a:pPr>
              <a:buFont typeface="Wingdings" panose="05000000000000000000" pitchFamily="2" charset="2"/>
              <a:buChar char="q"/>
            </a:pPr>
            <a:endParaRPr lang="ru-RU" b="1" i="1" dirty="0">
              <a:solidFill>
                <a:srgbClr val="0070C0"/>
              </a:solidFill>
              <a:latin typeface="Cambria,BoldItalic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384183" y="4790114"/>
            <a:ext cx="3414320" cy="9479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/>
              <a:t>Больничные </a:t>
            </a:r>
          </a:p>
          <a:p>
            <a:pPr algn="ctr"/>
            <a:r>
              <a:rPr lang="ru-RU" sz="3200" b="1" dirty="0"/>
              <a:t>продажи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74388" y="4768323"/>
            <a:ext cx="3414320" cy="9479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/>
              <a:t>Продажи </a:t>
            </a:r>
          </a:p>
          <a:p>
            <a:pPr algn="ctr"/>
            <a:r>
              <a:rPr lang="ru-RU" sz="3200" b="1" dirty="0"/>
              <a:t>пациентам</a:t>
            </a:r>
          </a:p>
        </p:txBody>
      </p:sp>
      <p:sp>
        <p:nvSpPr>
          <p:cNvPr id="6" name="Стрелка: изогнутая вправо 5"/>
          <p:cNvSpPr/>
          <p:nvPr/>
        </p:nvSpPr>
        <p:spPr>
          <a:xfrm rot="9352373">
            <a:off x="7615726" y="2201782"/>
            <a:ext cx="996647" cy="21524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290195" y="1976581"/>
            <a:ext cx="5184396" cy="2451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ru-RU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Федеральные центры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ru-RU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Республиканские ЛПУ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ru-RU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Областные и краевые ЛПУ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ru-RU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Районные ЛПУ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ru-RU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Городские ЛПУ 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384183" y="1182952"/>
            <a:ext cx="7600426" cy="155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Стрелка: изогнутая влево 11"/>
          <p:cNvSpPr/>
          <p:nvPr/>
        </p:nvSpPr>
        <p:spPr>
          <a:xfrm rot="11707838">
            <a:off x="1003758" y="2306050"/>
            <a:ext cx="945181" cy="221085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20392A-E5C9-4F96-AF48-DD6E9D686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095" y="17176"/>
            <a:ext cx="1291905" cy="8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14507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725</TotalTime>
  <Words>408</Words>
  <Application>Microsoft Macintosh PowerPoint</Application>
  <PresentationFormat>Экран (4:3)</PresentationFormat>
  <Paragraphs>129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Cambria,BoldItalic</vt:lpstr>
      <vt:lpstr>Century Gothic</vt:lpstr>
      <vt:lpstr>Wingdings</vt:lpstr>
      <vt:lpstr>Wingdings 3</vt:lpstr>
      <vt:lpstr>Легкий дым</vt:lpstr>
      <vt:lpstr>Презентация PowerPoint</vt:lpstr>
      <vt:lpstr>СОДЕРЖАНИЕ</vt:lpstr>
      <vt:lpstr>«ЮМед» - История развития</vt:lpstr>
      <vt:lpstr>Миссия и видение</vt:lpstr>
      <vt:lpstr>ПРОДУКТОВЫЙ ПОРТФЕЛЬ высокотехнологичные расходные материалы</vt:lpstr>
      <vt:lpstr>Региональная представленность</vt:lpstr>
      <vt:lpstr>Команда</vt:lpstr>
      <vt:lpstr>Поставщики</vt:lpstr>
      <vt:lpstr>КЛИЕНТЫ </vt:lpstr>
      <vt:lpstr>ЛОГИСТИКА И СЕРВИС</vt:lpstr>
      <vt:lpstr>Маркетинговый подход</vt:lpstr>
      <vt:lpstr>Ключевые компетенции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Ирина Потанина</dc:creator>
  <cp:lastModifiedBy>Карпухина Аделина Алексеевна</cp:lastModifiedBy>
  <cp:revision>51</cp:revision>
  <dcterms:created xsi:type="dcterms:W3CDTF">2017-04-19T08:03:34Z</dcterms:created>
  <dcterms:modified xsi:type="dcterms:W3CDTF">2019-07-16T10:16:06Z</dcterms:modified>
</cp:coreProperties>
</file>